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theme/theme2.xml" ContentType="application/vnd.openxmlformats-officedocument.theme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theme/theme3.xml" ContentType="application/vnd.openxmlformats-officedocument.theme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theme/theme4.xml" ContentType="application/vnd.openxmlformats-officedocument.theme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heme/theme5.xml" ContentType="application/vnd.openxmlformats-officedocument.theme+xml"/>
  <Override PartName="/ppt/theme/theme6.xml" ContentType="application/vnd.openxmlformats-officedocument.theme+xml"/>
  <Override PartName="/ppt/tags/tag51.xml" ContentType="application/vnd.openxmlformats-officedocument.presentationml.tags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  <p:sldMasterId id="2147484008" r:id="rId5"/>
    <p:sldMasterId id="2147484037" r:id="rId6"/>
    <p:sldMasterId id="2147484066" r:id="rId7"/>
  </p:sldMasterIdLst>
  <p:notesMasterIdLst>
    <p:notesMasterId r:id="rId15"/>
  </p:notesMasterIdLst>
  <p:handoutMasterIdLst>
    <p:handoutMasterId r:id="rId16"/>
  </p:handoutMasterIdLst>
  <p:sldIdLst>
    <p:sldId id="412" r:id="rId8"/>
    <p:sldId id="413" r:id="rId9"/>
    <p:sldId id="414" r:id="rId10"/>
    <p:sldId id="415" r:id="rId11"/>
    <p:sldId id="416" r:id="rId12"/>
    <p:sldId id="417" r:id="rId13"/>
    <p:sldId id="259" r:id="rId14"/>
  </p:sldIdLst>
  <p:sldSz cx="12192000" cy="6858000"/>
  <p:notesSz cx="6805613" cy="9939338"/>
  <p:custDataLst>
    <p:tags r:id="rId17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icio" id="{BABB1BD5-56B2-4975-8FAA-462D3E8CDE85}">
          <p14:sldIdLst>
            <p14:sldId id="412"/>
          </p14:sldIdLst>
        </p14:section>
        <p14:section name="Conceptos Introductorios" id="{5B2DD161-9F7C-43D6-96C8-A2EA94D54920}">
          <p14:sldIdLst>
            <p14:sldId id="413"/>
            <p14:sldId id="414"/>
            <p14:sldId id="415"/>
            <p14:sldId id="416"/>
            <p14:sldId id="417"/>
          </p14:sldIdLst>
        </p14:section>
        <p14:section name="Fin" id="{AC1389F8-B17E-4C91-BD04-20D8D67C0140}">
          <p14:sldIdLst>
            <p14:sldId id="259"/>
          </p14:sldIdLst>
        </p14:section>
      </p14:sectionLst>
    </p:ext>
    <p:ext uri="{EFAFB233-063F-42B5-8137-9DF3F51BA10A}">
      <p15:sldGuideLst xmlns:p15="http://schemas.microsoft.com/office/powerpoint/2012/main">
        <p15:guide id="2" orient="horz" pos="4178" userDrawn="1">
          <p15:clr>
            <a:srgbClr val="A4A3A4"/>
          </p15:clr>
        </p15:guide>
        <p15:guide id="7" orient="horz" pos="3997" userDrawn="1">
          <p15:clr>
            <a:srgbClr val="A4A3A4"/>
          </p15:clr>
        </p15:guide>
        <p15:guide id="15" pos="384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7D3D590E-DFD8-7AE9-E097-6282E47A0E7E}" name="Alison Lock" initials="AL" userId="S::alison.lock@kantar.com::afdea830-8236-4e7b-be3b-c23cda2da6fd" providerId="AD"/>
  <p188:author id="{B7D173A4-7D36-6628-055C-01AEB7A91FB3}" name="Mitchell, Alexia (KTMLP)" initials="MA(" userId="S::alexia.mitchell@kantar.com::c49c006f-6766-44ce-978c-7c365abb019e" providerId="AD"/>
  <p188:author id="{A9BFC7DD-7E89-8689-8805-0E1B4162F2CC}" name="Mariana Lacaz" initials="ML" userId="S::Mariana.Lacaz@kantar.com::d412930a-8b64-4fb1-bc04-47777b95e149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771A0"/>
    <a:srgbClr val="2EEFEE"/>
    <a:srgbClr val="24E06D"/>
    <a:srgbClr val="E11B22"/>
    <a:srgbClr val="FFC728"/>
    <a:srgbClr val="30469C"/>
    <a:srgbClr val="0077FA"/>
    <a:srgbClr val="01A7B7"/>
    <a:srgbClr val="004A5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3A9F546-4827-C989-1268-00C2673C6F1A}" v="9" dt="2025-07-03T15:59:38.27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2D5ABB26-0587-4C30-8999-92F81FD0307C}" styleName="Sin estilo ni cuadrícul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126" y="1044"/>
      </p:cViewPr>
      <p:guideLst>
        <p:guide orient="horz" pos="4178"/>
        <p:guide orient="horz" pos="3997"/>
        <p:guide pos="3842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5.xml"/><Relationship Id="rId17" Type="http://schemas.openxmlformats.org/officeDocument/2006/relationships/tags" Target="tags/tag1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24" Type="http://schemas.microsoft.com/office/2018/10/relationships/authors" Target="authors.xml"/><Relationship Id="rId5" Type="http://schemas.openxmlformats.org/officeDocument/2006/relationships/slideMaster" Target="slideMasters/slideMaster2.xml"/><Relationship Id="rId15" Type="http://schemas.openxmlformats.org/officeDocument/2006/relationships/notesMaster" Target="notesMasters/notesMaster1.xml"/><Relationship Id="rId23" Type="http://schemas.microsoft.com/office/2015/10/relationships/revisionInfo" Target="revisionInfo.xml"/><Relationship Id="rId10" Type="http://schemas.openxmlformats.org/officeDocument/2006/relationships/slide" Target="slides/slide3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iliana Dimas Samano" userId="S::liliana.dimassamano@kantar.com::4de5f4f7-d0e5-4e85-913b-778c8b7af7b6" providerId="AD" clId="Web-{D3A9F546-4827-C989-1268-00C2673C6F1A}"/>
    <pc:docChg chg="modSld addSection modSection">
      <pc:chgData name="Liliana Dimas Samano" userId="S::liliana.dimassamano@kantar.com::4de5f4f7-d0e5-4e85-913b-778c8b7af7b6" providerId="AD" clId="Web-{D3A9F546-4827-C989-1268-00C2673C6F1A}" dt="2025-07-03T15:59:38.274" v="7"/>
      <pc:docMkLst>
        <pc:docMk/>
      </pc:docMkLst>
      <pc:sldChg chg="modSp">
        <pc:chgData name="Liliana Dimas Samano" userId="S::liliana.dimassamano@kantar.com::4de5f4f7-d0e5-4e85-913b-778c8b7af7b6" providerId="AD" clId="Web-{D3A9F546-4827-C989-1268-00C2673C6F1A}" dt="2025-07-03T15:59:18.274" v="5" actId="20577"/>
        <pc:sldMkLst>
          <pc:docMk/>
          <pc:sldMk cId="871791165" sldId="413"/>
        </pc:sldMkLst>
        <pc:spChg chg="mod">
          <ac:chgData name="Liliana Dimas Samano" userId="S::liliana.dimassamano@kantar.com::4de5f4f7-d0e5-4e85-913b-778c8b7af7b6" providerId="AD" clId="Web-{D3A9F546-4827-C989-1268-00C2673C6F1A}" dt="2025-07-03T15:59:18.274" v="5" actId="20577"/>
          <ac:spMkLst>
            <pc:docMk/>
            <pc:sldMk cId="871791165" sldId="413"/>
            <ac:spMk id="6" creationId="{83728C66-BBF9-3047-6C39-30A0A442C370}"/>
          </ac:spMkLst>
        </pc:s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1.xlsx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3880227061972167E-2"/>
          <c:y val="6.7765536837399415E-2"/>
          <c:w val="0.96386383970524503"/>
          <c:h val="0.72007695927753024"/>
        </c:manualLayout>
      </c:layout>
      <c:barChart>
        <c:barDir val="col"/>
        <c:grouping val="percentStacked"/>
        <c:varyColors val="0"/>
        <c:ser>
          <c:idx val="0"/>
          <c:order val="0"/>
          <c:tx>
            <c:strRef>
              <c:f>Hoja1!$A$2</c:f>
              <c:strCache>
                <c:ptCount val="1"/>
                <c:pt idx="0">
                  <c:v> Private Labels  </c:v>
                </c:pt>
              </c:strCache>
            </c:strRef>
          </c:tx>
          <c:spPr>
            <a:solidFill>
              <a:schemeClr val="tx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Hoja1!$B$1:$Q$1</c:f>
              <c:strCache>
                <c:ptCount val="16"/>
                <c:pt idx="0">
                  <c:v>B.A</c:v>
                </c:pt>
                <c:pt idx="1">
                  <c:v>B.C</c:v>
                </c:pt>
                <c:pt idx="2">
                  <c:v>B.A </c:v>
                </c:pt>
                <c:pt idx="3">
                  <c:v> B.C</c:v>
                </c:pt>
                <c:pt idx="4">
                  <c:v> B.A</c:v>
                </c:pt>
                <c:pt idx="5">
                  <c:v> B. C</c:v>
                </c:pt>
                <c:pt idx="6">
                  <c:v>  B.A</c:v>
                </c:pt>
                <c:pt idx="7">
                  <c:v>  B.C.</c:v>
                </c:pt>
                <c:pt idx="8">
                  <c:v>B.A  </c:v>
                </c:pt>
                <c:pt idx="9">
                  <c:v>B.G  </c:v>
                </c:pt>
                <c:pt idx="10">
                  <c:v>   B.A</c:v>
                </c:pt>
                <c:pt idx="11">
                  <c:v>  B.C</c:v>
                </c:pt>
                <c:pt idx="12">
                  <c:v>  B.A </c:v>
                </c:pt>
                <c:pt idx="13">
                  <c:v>   B.C</c:v>
                </c:pt>
                <c:pt idx="14">
                  <c:v>  B.A  </c:v>
                </c:pt>
                <c:pt idx="15">
                  <c:v>   B.C  </c:v>
                </c:pt>
              </c:strCache>
            </c:strRef>
          </c:cat>
          <c:val>
            <c:numRef>
              <c:f>Hoja1!$B$2:$Q$2</c:f>
              <c:numCache>
                <c:formatCode>General</c:formatCode>
                <c:ptCount val="16"/>
                <c:pt idx="2">
                  <c:v>12.5</c:v>
                </c:pt>
                <c:pt idx="3">
                  <c:v>15</c:v>
                </c:pt>
                <c:pt idx="4">
                  <c:v>3.9</c:v>
                </c:pt>
                <c:pt idx="5">
                  <c:v>4.2</c:v>
                </c:pt>
                <c:pt idx="8">
                  <c:v>11.5</c:v>
                </c:pt>
                <c:pt idx="9">
                  <c:v>9.5</c:v>
                </c:pt>
                <c:pt idx="10">
                  <c:v>14.9</c:v>
                </c:pt>
                <c:pt idx="11">
                  <c:v>14</c:v>
                </c:pt>
                <c:pt idx="12">
                  <c:v>1.3</c:v>
                </c:pt>
                <c:pt idx="13">
                  <c:v>0.9</c:v>
                </c:pt>
                <c:pt idx="14">
                  <c:v>32.200000000000003</c:v>
                </c:pt>
                <c:pt idx="15">
                  <c:v>32.4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6C3-7241-9F17-DE67CD2477D4}"/>
            </c:ext>
          </c:extLst>
        </c:ser>
        <c:ser>
          <c:idx val="1"/>
          <c:order val="1"/>
          <c:tx>
            <c:strRef>
              <c:f>Hoja1!$A$3</c:f>
              <c:strCache>
                <c:ptCount val="1"/>
                <c:pt idx="0">
                  <c:v> Premium  </c:v>
                </c:pt>
              </c:strCache>
            </c:strRef>
          </c:tx>
          <c:spPr>
            <a:solidFill>
              <a:schemeClr val="tx2">
                <a:lumMod val="5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Hoja1!$B$1:$Q$1</c:f>
              <c:strCache>
                <c:ptCount val="16"/>
                <c:pt idx="0">
                  <c:v>B.A</c:v>
                </c:pt>
                <c:pt idx="1">
                  <c:v>B.C</c:v>
                </c:pt>
                <c:pt idx="2">
                  <c:v>B.A </c:v>
                </c:pt>
                <c:pt idx="3">
                  <c:v> B.C</c:v>
                </c:pt>
                <c:pt idx="4">
                  <c:v> B.A</c:v>
                </c:pt>
                <c:pt idx="5">
                  <c:v> B. C</c:v>
                </c:pt>
                <c:pt idx="6">
                  <c:v>  B.A</c:v>
                </c:pt>
                <c:pt idx="7">
                  <c:v>  B.C.</c:v>
                </c:pt>
                <c:pt idx="8">
                  <c:v>B.A  </c:v>
                </c:pt>
                <c:pt idx="9">
                  <c:v>B.G  </c:v>
                </c:pt>
                <c:pt idx="10">
                  <c:v>   B.A</c:v>
                </c:pt>
                <c:pt idx="11">
                  <c:v>  B.C</c:v>
                </c:pt>
                <c:pt idx="12">
                  <c:v>  B.A </c:v>
                </c:pt>
                <c:pt idx="13">
                  <c:v>   B.C</c:v>
                </c:pt>
                <c:pt idx="14">
                  <c:v>  B.A  </c:v>
                </c:pt>
                <c:pt idx="15">
                  <c:v>   B.C  </c:v>
                </c:pt>
              </c:strCache>
            </c:strRef>
          </c:cat>
          <c:val>
            <c:numRef>
              <c:f>Hoja1!$B$3:$Q$3</c:f>
              <c:numCache>
                <c:formatCode>General</c:formatCode>
                <c:ptCount val="16"/>
                <c:pt idx="0">
                  <c:v>43.1</c:v>
                </c:pt>
                <c:pt idx="1">
                  <c:v>48.2</c:v>
                </c:pt>
                <c:pt idx="2">
                  <c:v>74.3</c:v>
                </c:pt>
                <c:pt idx="3">
                  <c:v>69.099999999999994</c:v>
                </c:pt>
                <c:pt idx="4">
                  <c:v>39.4</c:v>
                </c:pt>
                <c:pt idx="5">
                  <c:v>40.9</c:v>
                </c:pt>
                <c:pt idx="6">
                  <c:v>7.4</c:v>
                </c:pt>
                <c:pt idx="7">
                  <c:v>7.7</c:v>
                </c:pt>
                <c:pt idx="8">
                  <c:v>29.6</c:v>
                </c:pt>
                <c:pt idx="9">
                  <c:v>29.8</c:v>
                </c:pt>
                <c:pt idx="10">
                  <c:v>47.5</c:v>
                </c:pt>
                <c:pt idx="11">
                  <c:v>52.2</c:v>
                </c:pt>
                <c:pt idx="12">
                  <c:v>43.9</c:v>
                </c:pt>
                <c:pt idx="13">
                  <c:v>38.700000000000003</c:v>
                </c:pt>
                <c:pt idx="14">
                  <c:v>8.6999999999999993</c:v>
                </c:pt>
                <c:pt idx="15">
                  <c:v>8.1999999999999993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6C3-7241-9F17-DE67CD2477D4}"/>
            </c:ext>
          </c:extLst>
        </c:ser>
        <c:ser>
          <c:idx val="2"/>
          <c:order val="2"/>
          <c:tx>
            <c:strRef>
              <c:f>Hoja1!$A$4</c:f>
              <c:strCache>
                <c:ptCount val="1"/>
                <c:pt idx="0">
                  <c:v> Mainstream  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Hoja1!$B$1:$Q$1</c:f>
              <c:strCache>
                <c:ptCount val="16"/>
                <c:pt idx="0">
                  <c:v>B.A</c:v>
                </c:pt>
                <c:pt idx="1">
                  <c:v>B.C</c:v>
                </c:pt>
                <c:pt idx="2">
                  <c:v>B.A </c:v>
                </c:pt>
                <c:pt idx="3">
                  <c:v> B.C</c:v>
                </c:pt>
                <c:pt idx="4">
                  <c:v> B.A</c:v>
                </c:pt>
                <c:pt idx="5">
                  <c:v> B. C</c:v>
                </c:pt>
                <c:pt idx="6">
                  <c:v>  B.A</c:v>
                </c:pt>
                <c:pt idx="7">
                  <c:v>  B.C.</c:v>
                </c:pt>
                <c:pt idx="8">
                  <c:v>B.A  </c:v>
                </c:pt>
                <c:pt idx="9">
                  <c:v>B.G  </c:v>
                </c:pt>
                <c:pt idx="10">
                  <c:v>   B.A</c:v>
                </c:pt>
                <c:pt idx="11">
                  <c:v>  B.C</c:v>
                </c:pt>
                <c:pt idx="12">
                  <c:v>  B.A </c:v>
                </c:pt>
                <c:pt idx="13">
                  <c:v>   B.C</c:v>
                </c:pt>
                <c:pt idx="14">
                  <c:v>  B.A  </c:v>
                </c:pt>
                <c:pt idx="15">
                  <c:v>   B.C  </c:v>
                </c:pt>
              </c:strCache>
            </c:strRef>
          </c:cat>
          <c:val>
            <c:numRef>
              <c:f>Hoja1!$B$4:$Q$4</c:f>
              <c:numCache>
                <c:formatCode>General</c:formatCode>
                <c:ptCount val="16"/>
                <c:pt idx="0">
                  <c:v>42</c:v>
                </c:pt>
                <c:pt idx="1">
                  <c:v>35.200000000000003</c:v>
                </c:pt>
                <c:pt idx="2">
                  <c:v>10.3</c:v>
                </c:pt>
                <c:pt idx="3">
                  <c:v>12.9</c:v>
                </c:pt>
                <c:pt idx="4">
                  <c:v>25.6</c:v>
                </c:pt>
                <c:pt idx="5">
                  <c:v>26.4</c:v>
                </c:pt>
                <c:pt idx="6">
                  <c:v>92.5</c:v>
                </c:pt>
                <c:pt idx="7">
                  <c:v>92.2</c:v>
                </c:pt>
                <c:pt idx="8">
                  <c:v>42.4</c:v>
                </c:pt>
                <c:pt idx="9">
                  <c:v>44</c:v>
                </c:pt>
                <c:pt idx="10">
                  <c:v>37.299999999999997</c:v>
                </c:pt>
                <c:pt idx="11">
                  <c:v>33.5</c:v>
                </c:pt>
                <c:pt idx="12">
                  <c:v>48.2</c:v>
                </c:pt>
                <c:pt idx="13">
                  <c:v>54.3</c:v>
                </c:pt>
                <c:pt idx="14">
                  <c:v>59.2</c:v>
                </c:pt>
                <c:pt idx="15">
                  <c:v>58.9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6C3-7241-9F17-DE67CD2477D4}"/>
            </c:ext>
          </c:extLst>
        </c:ser>
        <c:ser>
          <c:idx val="3"/>
          <c:order val="3"/>
          <c:tx>
            <c:strRef>
              <c:f>Hoja1!$A$5</c:f>
              <c:strCache>
                <c:ptCount val="1"/>
                <c:pt idx="0">
                  <c:v> Economy  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dLbl>
              <c:idx val="6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36C3-7241-9F17-DE67CD2477D4}"/>
                </c:ext>
              </c:extLst>
            </c:dLbl>
            <c:dLbl>
              <c:idx val="7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36C3-7241-9F17-DE67CD2477D4}"/>
                </c:ext>
              </c:extLst>
            </c:dLbl>
            <c:dLbl>
              <c:idx val="1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36C3-7241-9F17-DE67CD2477D4}"/>
                </c:ext>
              </c:extLst>
            </c:dLbl>
            <c:dLbl>
              <c:idx val="1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36C3-7241-9F17-DE67CD2477D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Hoja1!$B$1:$Q$1</c:f>
              <c:strCache>
                <c:ptCount val="16"/>
                <c:pt idx="0">
                  <c:v>B.A</c:v>
                </c:pt>
                <c:pt idx="1">
                  <c:v>B.C</c:v>
                </c:pt>
                <c:pt idx="2">
                  <c:v>B.A </c:v>
                </c:pt>
                <c:pt idx="3">
                  <c:v> B.C</c:v>
                </c:pt>
                <c:pt idx="4">
                  <c:v> B.A</c:v>
                </c:pt>
                <c:pt idx="5">
                  <c:v> B. C</c:v>
                </c:pt>
                <c:pt idx="6">
                  <c:v>  B.A</c:v>
                </c:pt>
                <c:pt idx="7">
                  <c:v>  B.C.</c:v>
                </c:pt>
                <c:pt idx="8">
                  <c:v>B.A  </c:v>
                </c:pt>
                <c:pt idx="9">
                  <c:v>B.G  </c:v>
                </c:pt>
                <c:pt idx="10">
                  <c:v>   B.A</c:v>
                </c:pt>
                <c:pt idx="11">
                  <c:v>  B.C</c:v>
                </c:pt>
                <c:pt idx="12">
                  <c:v>  B.A </c:v>
                </c:pt>
                <c:pt idx="13">
                  <c:v>   B.C</c:v>
                </c:pt>
                <c:pt idx="14">
                  <c:v>  B.A  </c:v>
                </c:pt>
                <c:pt idx="15">
                  <c:v>   B.C  </c:v>
                </c:pt>
              </c:strCache>
            </c:strRef>
          </c:cat>
          <c:val>
            <c:numRef>
              <c:f>Hoja1!$B$5:$Q$5</c:f>
              <c:numCache>
                <c:formatCode>General</c:formatCode>
                <c:ptCount val="16"/>
                <c:pt idx="0">
                  <c:v>14.9</c:v>
                </c:pt>
                <c:pt idx="1">
                  <c:v>16.399999999999999</c:v>
                </c:pt>
                <c:pt idx="2">
                  <c:v>2.9</c:v>
                </c:pt>
                <c:pt idx="3">
                  <c:v>3.1</c:v>
                </c:pt>
                <c:pt idx="4">
                  <c:v>31.1</c:v>
                </c:pt>
                <c:pt idx="5">
                  <c:v>28.5</c:v>
                </c:pt>
                <c:pt idx="6">
                  <c:v>0.1</c:v>
                </c:pt>
                <c:pt idx="7">
                  <c:v>0.2</c:v>
                </c:pt>
                <c:pt idx="8">
                  <c:v>16.600000000000001</c:v>
                </c:pt>
                <c:pt idx="9">
                  <c:v>16.7</c:v>
                </c:pt>
                <c:pt idx="10">
                  <c:v>0.3</c:v>
                </c:pt>
                <c:pt idx="11">
                  <c:v>0.3</c:v>
                </c:pt>
                <c:pt idx="12">
                  <c:v>6.6</c:v>
                </c:pt>
                <c:pt idx="13">
                  <c:v>6.1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36C3-7241-9F17-DE67CD2477D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9"/>
        <c:overlap val="100"/>
        <c:axId val="311278144"/>
        <c:axId val="311268576"/>
      </c:barChart>
      <c:catAx>
        <c:axId val="3112781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rgbClr val="054851"/>
                </a:solidFill>
                <a:latin typeface="+mn-lt"/>
                <a:ea typeface="+mn-ea"/>
                <a:cs typeface="+mn-cs"/>
              </a:defRPr>
            </a:pPr>
            <a:endParaRPr lang="en-BR"/>
          </a:p>
        </c:txPr>
        <c:crossAx val="311268576"/>
        <c:crosses val="autoZero"/>
        <c:auto val="1"/>
        <c:lblAlgn val="ctr"/>
        <c:lblOffset val="100"/>
        <c:noMultiLvlLbl val="0"/>
      </c:catAx>
      <c:valAx>
        <c:axId val="311268576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31127814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23868728729443964"/>
          <c:y val="0.90257479783288985"/>
          <c:w val="0.48270120439341091"/>
          <c:h val="7.241545857451382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rgbClr val="054851"/>
              </a:solidFill>
              <a:latin typeface="+mn-lt"/>
              <a:ea typeface="+mn-ea"/>
              <a:cs typeface="+mn-cs"/>
            </a:defRPr>
          </a:pPr>
          <a:endParaRPr lang="en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BR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7482901836812564E-2"/>
          <c:y val="3.993687315772565E-2"/>
          <c:w val="0.97224422521393139"/>
          <c:h val="0.73899015070117879"/>
        </c:manualLayout>
      </c:layout>
      <c:lineChart>
        <c:grouping val="standard"/>
        <c:varyColors val="0"/>
        <c:ser>
          <c:idx val="0"/>
          <c:order val="0"/>
          <c:tx>
            <c:strRef>
              <c:f>Hoja1!$A$2</c:f>
              <c:strCache>
                <c:ptCount val="1"/>
                <c:pt idx="0">
                  <c:v>Total Ecommerce  </c:v>
                </c:pt>
              </c:strCache>
            </c:strRef>
          </c:tx>
          <c:spPr>
            <a:ln w="38100" cap="rnd">
              <a:solidFill>
                <a:schemeClr val="bg2">
                  <a:alpha val="70000"/>
                </a:schemeClr>
              </a:solidFill>
              <a:prstDash val="solid"/>
              <a:round/>
            </a:ln>
            <a:effectLst/>
          </c:spPr>
          <c:marker>
            <c:symbol val="circle"/>
            <c:size val="7"/>
            <c:spPr>
              <a:solidFill>
                <a:srgbClr val="054851"/>
              </a:solidFill>
              <a:ln w="127000">
                <a:solidFill>
                  <a:schemeClr val="bg2">
                    <a:alpha val="30000"/>
                  </a:schemeClr>
                </a:solidFill>
                <a:prstDash val="sysDash"/>
              </a:ln>
              <a:effectLst/>
            </c:spPr>
          </c:marker>
          <c:cat>
            <c:strRef>
              <c:f>Hoja1!$B$1:$J$1</c:f>
              <c:strCache>
                <c:ptCount val="9"/>
                <c:pt idx="0">
                  <c:v>Q1-21</c:v>
                </c:pt>
                <c:pt idx="1">
                  <c:v>Q2-21</c:v>
                </c:pt>
                <c:pt idx="2">
                  <c:v>Q3-21</c:v>
                </c:pt>
                <c:pt idx="3">
                  <c:v>Q4-21</c:v>
                </c:pt>
                <c:pt idx="4">
                  <c:v>Q1-22</c:v>
                </c:pt>
                <c:pt idx="5">
                  <c:v>Q2-22</c:v>
                </c:pt>
                <c:pt idx="6">
                  <c:v>Q3-22</c:v>
                </c:pt>
                <c:pt idx="7">
                  <c:v>Q4-22</c:v>
                </c:pt>
                <c:pt idx="8">
                  <c:v>Q1-23</c:v>
                </c:pt>
              </c:strCache>
            </c:strRef>
          </c:cat>
          <c:val>
            <c:numRef>
              <c:f>Hoja1!$B$2:$J$2</c:f>
              <c:numCache>
                <c:formatCode>0</c:formatCode>
                <c:ptCount val="9"/>
                <c:pt idx="0">
                  <c:v>100</c:v>
                </c:pt>
                <c:pt idx="1">
                  <c:v>100</c:v>
                </c:pt>
                <c:pt idx="2">
                  <c:v>159.67741935483869</c:v>
                </c:pt>
                <c:pt idx="3">
                  <c:v>159.67741935483869</c:v>
                </c:pt>
                <c:pt idx="4">
                  <c:v>161.29032258064515</c:v>
                </c:pt>
                <c:pt idx="5">
                  <c:v>132.25806451612902</c:v>
                </c:pt>
                <c:pt idx="6">
                  <c:v>146.77419354838707</c:v>
                </c:pt>
                <c:pt idx="7">
                  <c:v>156.45161290322579</c:v>
                </c:pt>
                <c:pt idx="8">
                  <c:v>153.2258064516129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0-01CB-D446-B2C7-60B60925E154}"/>
            </c:ext>
          </c:extLst>
        </c:ser>
        <c:ser>
          <c:idx val="1"/>
          <c:order val="1"/>
          <c:tx>
            <c:strRef>
              <c:f>Hoja1!$A$3</c:f>
              <c:strCache>
                <c:ptCount val="1"/>
                <c:pt idx="0">
                  <c:v> Ate 29  </c:v>
                </c:pt>
              </c:strCache>
            </c:strRef>
          </c:tx>
          <c:spPr>
            <a:ln w="38100" cap="rnd">
              <a:solidFill>
                <a:srgbClr val="FFD628">
                  <a:alpha val="70000"/>
                </a:srgbClr>
              </a:solidFill>
              <a:round/>
            </a:ln>
            <a:effectLst/>
          </c:spPr>
          <c:marker>
            <c:symbol val="circle"/>
            <c:size val="7"/>
            <c:spPr>
              <a:solidFill>
                <a:srgbClr val="FFD628"/>
              </a:solidFill>
              <a:ln w="127000">
                <a:solidFill>
                  <a:srgbClr val="FFD628">
                    <a:alpha val="30000"/>
                  </a:srgbClr>
                </a:solidFill>
              </a:ln>
              <a:effectLst/>
            </c:spPr>
          </c:marker>
          <c:dPt>
            <c:idx val="4"/>
            <c:marker>
              <c:symbol val="circle"/>
              <c:size val="7"/>
              <c:spPr>
                <a:solidFill>
                  <a:srgbClr val="FFD628"/>
                </a:solidFill>
                <a:ln w="127000">
                  <a:solidFill>
                    <a:srgbClr val="FFD628">
                      <a:alpha val="30000"/>
                    </a:srgb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1-01CB-D446-B2C7-60B60925E154}"/>
              </c:ext>
            </c:extLst>
          </c:dPt>
          <c:cat>
            <c:strRef>
              <c:f>Hoja1!$B$1:$J$1</c:f>
              <c:strCache>
                <c:ptCount val="9"/>
                <c:pt idx="0">
                  <c:v>Q1-21</c:v>
                </c:pt>
                <c:pt idx="1">
                  <c:v>Q2-21</c:v>
                </c:pt>
                <c:pt idx="2">
                  <c:v>Q3-21</c:v>
                </c:pt>
                <c:pt idx="3">
                  <c:v>Q4-21</c:v>
                </c:pt>
                <c:pt idx="4">
                  <c:v>Q1-22</c:v>
                </c:pt>
                <c:pt idx="5">
                  <c:v>Q2-22</c:v>
                </c:pt>
                <c:pt idx="6">
                  <c:v>Q3-22</c:v>
                </c:pt>
                <c:pt idx="7">
                  <c:v>Q4-22</c:v>
                </c:pt>
                <c:pt idx="8">
                  <c:v>Q1-23</c:v>
                </c:pt>
              </c:strCache>
            </c:strRef>
          </c:cat>
          <c:val>
            <c:numRef>
              <c:f>Hoja1!$B$3:$J$3</c:f>
              <c:numCache>
                <c:formatCode>0</c:formatCode>
                <c:ptCount val="9"/>
                <c:pt idx="0">
                  <c:v>100</c:v>
                </c:pt>
                <c:pt idx="1">
                  <c:v>88.333333333333329</c:v>
                </c:pt>
                <c:pt idx="2">
                  <c:v>196.66666666666669</c:v>
                </c:pt>
                <c:pt idx="3">
                  <c:v>196.66666666666669</c:v>
                </c:pt>
                <c:pt idx="4">
                  <c:v>215</c:v>
                </c:pt>
                <c:pt idx="5">
                  <c:v>151.66666666666666</c:v>
                </c:pt>
                <c:pt idx="6">
                  <c:v>180</c:v>
                </c:pt>
                <c:pt idx="7">
                  <c:v>198.33333333333334</c:v>
                </c:pt>
                <c:pt idx="8">
                  <c:v>190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2-01CB-D446-B2C7-60B60925E154}"/>
            </c:ext>
          </c:extLst>
        </c:ser>
        <c:ser>
          <c:idx val="2"/>
          <c:order val="2"/>
          <c:tx>
            <c:strRef>
              <c:f>Hoja1!$A$4</c:f>
              <c:strCache>
                <c:ptCount val="1"/>
                <c:pt idx="0">
                  <c:v> De 30 Ate 39  </c:v>
                </c:pt>
              </c:strCache>
            </c:strRef>
          </c:tx>
          <c:spPr>
            <a:ln w="38100" cap="rnd">
              <a:solidFill>
                <a:srgbClr val="FF8215">
                  <a:alpha val="70000"/>
                </a:srgbClr>
              </a:solidFill>
              <a:round/>
            </a:ln>
            <a:effectLst/>
          </c:spPr>
          <c:marker>
            <c:symbol val="circle"/>
            <c:size val="7"/>
            <c:spPr>
              <a:solidFill>
                <a:srgbClr val="FF8215"/>
              </a:solidFill>
              <a:ln w="127000">
                <a:solidFill>
                  <a:srgbClr val="FF5000">
                    <a:alpha val="30000"/>
                  </a:srgbClr>
                </a:solidFill>
              </a:ln>
              <a:effectLst/>
            </c:spPr>
          </c:marker>
          <c:cat>
            <c:strRef>
              <c:f>Hoja1!$B$1:$J$1</c:f>
              <c:strCache>
                <c:ptCount val="9"/>
                <c:pt idx="0">
                  <c:v>Q1-21</c:v>
                </c:pt>
                <c:pt idx="1">
                  <c:v>Q2-21</c:v>
                </c:pt>
                <c:pt idx="2">
                  <c:v>Q3-21</c:v>
                </c:pt>
                <c:pt idx="3">
                  <c:v>Q4-21</c:v>
                </c:pt>
                <c:pt idx="4">
                  <c:v>Q1-22</c:v>
                </c:pt>
                <c:pt idx="5">
                  <c:v>Q2-22</c:v>
                </c:pt>
                <c:pt idx="6">
                  <c:v>Q3-22</c:v>
                </c:pt>
                <c:pt idx="7">
                  <c:v>Q4-22</c:v>
                </c:pt>
                <c:pt idx="8">
                  <c:v>Q1-23</c:v>
                </c:pt>
              </c:strCache>
            </c:strRef>
          </c:cat>
          <c:val>
            <c:numRef>
              <c:f>Hoja1!$B$4:$J$4</c:f>
              <c:numCache>
                <c:formatCode>0</c:formatCode>
                <c:ptCount val="9"/>
                <c:pt idx="0">
                  <c:v>100</c:v>
                </c:pt>
                <c:pt idx="1">
                  <c:v>101.58730158730161</c:v>
                </c:pt>
                <c:pt idx="2">
                  <c:v>160.31746031746033</c:v>
                </c:pt>
                <c:pt idx="3">
                  <c:v>153.96825396825395</c:v>
                </c:pt>
                <c:pt idx="4">
                  <c:v>176.19047619047618</c:v>
                </c:pt>
                <c:pt idx="5">
                  <c:v>142.85714285714286</c:v>
                </c:pt>
                <c:pt idx="6">
                  <c:v>160.31746031746033</c:v>
                </c:pt>
                <c:pt idx="7">
                  <c:v>152.38095238095238</c:v>
                </c:pt>
                <c:pt idx="8">
                  <c:v>171.42857142857144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3-01CB-D446-B2C7-60B60925E154}"/>
            </c:ext>
          </c:extLst>
        </c:ser>
        <c:ser>
          <c:idx val="3"/>
          <c:order val="3"/>
          <c:tx>
            <c:strRef>
              <c:f>Hoja1!$A$5</c:f>
              <c:strCache>
                <c:ptCount val="1"/>
                <c:pt idx="0">
                  <c:v> De 40 Ate 49  </c:v>
                </c:pt>
              </c:strCache>
            </c:strRef>
          </c:tx>
          <c:spPr>
            <a:ln w="38100" cap="rnd">
              <a:solidFill>
                <a:schemeClr val="accent5">
                  <a:alpha val="7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>
                  <a:alpha val="70000"/>
                </a:schemeClr>
              </a:solidFill>
              <a:ln w="127000">
                <a:solidFill>
                  <a:schemeClr val="accent5">
                    <a:alpha val="30000"/>
                  </a:schemeClr>
                </a:solidFill>
              </a:ln>
              <a:effectLst/>
            </c:spPr>
          </c:marker>
          <c:cat>
            <c:strRef>
              <c:f>Hoja1!$B$1:$J$1</c:f>
              <c:strCache>
                <c:ptCount val="9"/>
                <c:pt idx="0">
                  <c:v>Q1-21</c:v>
                </c:pt>
                <c:pt idx="1">
                  <c:v>Q2-21</c:v>
                </c:pt>
                <c:pt idx="2">
                  <c:v>Q3-21</c:v>
                </c:pt>
                <c:pt idx="3">
                  <c:v>Q4-21</c:v>
                </c:pt>
                <c:pt idx="4">
                  <c:v>Q1-22</c:v>
                </c:pt>
                <c:pt idx="5">
                  <c:v>Q2-22</c:v>
                </c:pt>
                <c:pt idx="6">
                  <c:v>Q3-22</c:v>
                </c:pt>
                <c:pt idx="7">
                  <c:v>Q4-22</c:v>
                </c:pt>
                <c:pt idx="8">
                  <c:v>Q1-23</c:v>
                </c:pt>
              </c:strCache>
            </c:strRef>
          </c:cat>
          <c:val>
            <c:numRef>
              <c:f>Hoja1!$B$5:$J$5</c:f>
              <c:numCache>
                <c:formatCode>0</c:formatCode>
                <c:ptCount val="9"/>
                <c:pt idx="0">
                  <c:v>100</c:v>
                </c:pt>
                <c:pt idx="1">
                  <c:v>115.00000000000001</c:v>
                </c:pt>
                <c:pt idx="2">
                  <c:v>173.33333333333334</c:v>
                </c:pt>
                <c:pt idx="3">
                  <c:v>175</c:v>
                </c:pt>
                <c:pt idx="4">
                  <c:v>170</c:v>
                </c:pt>
                <c:pt idx="5">
                  <c:v>151.66666666666666</c:v>
                </c:pt>
                <c:pt idx="6">
                  <c:v>153.33333333333331</c:v>
                </c:pt>
                <c:pt idx="7">
                  <c:v>181.66666666666666</c:v>
                </c:pt>
                <c:pt idx="8">
                  <c:v>155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4-01CB-D446-B2C7-60B60925E154}"/>
            </c:ext>
          </c:extLst>
        </c:ser>
        <c:ser>
          <c:idx val="4"/>
          <c:order val="4"/>
          <c:tx>
            <c:strRef>
              <c:f>Hoja1!$A$6</c:f>
              <c:strCache>
                <c:ptCount val="1"/>
                <c:pt idx="0">
                  <c:v> De 50 e +  </c:v>
                </c:pt>
              </c:strCache>
            </c:strRef>
          </c:tx>
          <c:spPr>
            <a:ln w="38100" cap="rnd">
              <a:solidFill>
                <a:schemeClr val="tx2">
                  <a:alpha val="7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tx2"/>
              </a:solidFill>
              <a:ln w="127000">
                <a:solidFill>
                  <a:schemeClr val="tx2">
                    <a:alpha val="30000"/>
                  </a:schemeClr>
                </a:solidFill>
              </a:ln>
              <a:effectLst/>
            </c:spPr>
          </c:marker>
          <c:cat>
            <c:strRef>
              <c:f>Hoja1!$B$1:$J$1</c:f>
              <c:strCache>
                <c:ptCount val="9"/>
                <c:pt idx="0">
                  <c:v>Q1-21</c:v>
                </c:pt>
                <c:pt idx="1">
                  <c:v>Q2-21</c:v>
                </c:pt>
                <c:pt idx="2">
                  <c:v>Q3-21</c:v>
                </c:pt>
                <c:pt idx="3">
                  <c:v>Q4-21</c:v>
                </c:pt>
                <c:pt idx="4">
                  <c:v>Q1-22</c:v>
                </c:pt>
                <c:pt idx="5">
                  <c:v>Q2-22</c:v>
                </c:pt>
                <c:pt idx="6">
                  <c:v>Q3-22</c:v>
                </c:pt>
                <c:pt idx="7">
                  <c:v>Q4-22</c:v>
                </c:pt>
                <c:pt idx="8">
                  <c:v>Q1-23</c:v>
                </c:pt>
              </c:strCache>
            </c:strRef>
          </c:cat>
          <c:val>
            <c:numRef>
              <c:f>Hoja1!$B$6:$J$6</c:f>
              <c:numCache>
                <c:formatCode>0</c:formatCode>
                <c:ptCount val="9"/>
                <c:pt idx="0">
                  <c:v>100</c:v>
                </c:pt>
                <c:pt idx="1">
                  <c:v>90.769230769230774</c:v>
                </c:pt>
                <c:pt idx="2">
                  <c:v>133.84615384615384</c:v>
                </c:pt>
                <c:pt idx="3">
                  <c:v>135.38461538461539</c:v>
                </c:pt>
                <c:pt idx="4">
                  <c:v>118.46153846153847</c:v>
                </c:pt>
                <c:pt idx="5">
                  <c:v>101.53846153846153</c:v>
                </c:pt>
                <c:pt idx="6">
                  <c:v>116.92307692307691</c:v>
                </c:pt>
                <c:pt idx="7">
                  <c:v>123.07692307692308</c:v>
                </c:pt>
                <c:pt idx="8">
                  <c:v>115.38461538461537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5-01CB-D446-B2C7-60B60925E15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46129792"/>
        <c:axId val="246131712"/>
      </c:lineChart>
      <c:catAx>
        <c:axId val="2461297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rgbClr val="054851"/>
                </a:solidFill>
                <a:latin typeface="+mn-lt"/>
                <a:ea typeface="+mn-ea"/>
                <a:cs typeface="+mn-cs"/>
              </a:defRPr>
            </a:pPr>
            <a:endParaRPr lang="en-BR"/>
          </a:p>
        </c:txPr>
        <c:crossAx val="246131712"/>
        <c:crosses val="autoZero"/>
        <c:auto val="1"/>
        <c:lblAlgn val="ctr"/>
        <c:lblOffset val="100"/>
        <c:noMultiLvlLbl val="0"/>
      </c:catAx>
      <c:valAx>
        <c:axId val="2461317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prstDash val="solid"/>
              <a:round/>
            </a:ln>
            <a:effectLst/>
          </c:spPr>
        </c:majorGridlines>
        <c:numFmt formatCode="0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BR"/>
          </a:p>
        </c:txPr>
        <c:crossAx val="24612979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12859597754401264"/>
          <c:y val="0.92401155953558756"/>
          <c:w val="0.71319257082648979"/>
          <c:h val="5.275227364520111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200"/>
      </a:pPr>
      <a:endParaRPr lang="en-BR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Sheet11!$C$1</c:f>
              <c:strCache>
                <c:ptCount val="1"/>
                <c:pt idx="0">
                  <c:v>Lealdade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01A8B8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6922-0F42-BA7E-A4E7824F7404}"/>
              </c:ext>
            </c:extLst>
          </c:dPt>
          <c:dPt>
            <c:idx val="1"/>
            <c:invertIfNegative val="0"/>
            <c:bubble3D val="0"/>
            <c:spPr>
              <a:solidFill>
                <a:srgbClr val="014A52">
                  <a:alpha val="90000"/>
                </a:srgb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6922-0F42-BA7E-A4E7824F7404}"/>
              </c:ext>
            </c:extLst>
          </c:dPt>
          <c:dPt>
            <c:idx val="2"/>
            <c:invertIfNegative val="0"/>
            <c:bubble3D val="0"/>
            <c:spPr>
              <a:solidFill>
                <a:srgbClr val="FFD628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6922-0F42-BA7E-A4E7824F7404}"/>
              </c:ext>
            </c:extLst>
          </c:dPt>
          <c:dPt>
            <c:idx val="3"/>
            <c:invertIfNegative val="0"/>
            <c:bubble3D val="0"/>
            <c:spPr>
              <a:solidFill>
                <a:srgbClr val="77C9D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6922-0F42-BA7E-A4E7824F7404}"/>
              </c:ext>
            </c:extLst>
          </c:dPt>
          <c:dPt>
            <c:idx val="4"/>
            <c:invertIfNegative val="0"/>
            <c:bubble3D val="0"/>
            <c:spPr>
              <a:solidFill>
                <a:srgbClr val="0CF0B8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6922-0F42-BA7E-A4E7824F7404}"/>
              </c:ext>
            </c:extLst>
          </c:dPt>
          <c:dPt>
            <c:idx val="5"/>
            <c:invertIfNegative val="0"/>
            <c:bubble3D val="0"/>
            <c:spPr>
              <a:solidFill>
                <a:srgbClr val="F871A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6922-0F42-BA7E-A4E7824F7404}"/>
              </c:ext>
            </c:extLst>
          </c:dPt>
          <c:dPt>
            <c:idx val="6"/>
            <c:invertIfNegative val="0"/>
            <c:bubble3D val="0"/>
            <c:spPr>
              <a:solidFill>
                <a:srgbClr val="0079FD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6922-0F42-BA7E-A4E7824F7404}"/>
              </c:ext>
            </c:extLst>
          </c:dPt>
          <c:dPt>
            <c:idx val="7"/>
            <c:invertIfNegative val="0"/>
            <c:bubble3D val="0"/>
            <c:spPr>
              <a:solidFill>
                <a:srgbClr val="FF821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F-6922-0F42-BA7E-A4E7824F7404}"/>
              </c:ext>
            </c:extLst>
          </c:dPt>
          <c:dPt>
            <c:idx val="8"/>
            <c:invertIfNegative val="0"/>
            <c:bubble3D val="0"/>
            <c:spPr>
              <a:solidFill>
                <a:srgbClr val="77C9D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1-6922-0F42-BA7E-A4E7824F7404}"/>
              </c:ext>
            </c:extLst>
          </c:dPt>
          <c:dPt>
            <c:idx val="9"/>
            <c:invertIfNegative val="0"/>
            <c:bubble3D val="0"/>
            <c:spPr>
              <a:solidFill>
                <a:srgbClr val="FFEF9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3-6922-0F42-BA7E-A4E7824F7404}"/>
              </c:ext>
            </c:extLst>
          </c:dPt>
          <c:dPt>
            <c:idx val="10"/>
            <c:invertIfNegative val="0"/>
            <c:bubble3D val="0"/>
            <c:spPr>
              <a:solidFill>
                <a:srgbClr val="95EFEF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5-6922-0F42-BA7E-A4E7824F7404}"/>
              </c:ext>
            </c:extLst>
          </c:dPt>
          <c:dPt>
            <c:idx val="11"/>
            <c:invertIfNegative val="0"/>
            <c:bubble3D val="0"/>
            <c:spPr>
              <a:solidFill>
                <a:srgbClr val="5D8F9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7-6922-0F42-BA7E-A4E7824F7404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Sheet11!$B$2:$B$13</c:f>
              <c:strCache>
                <c:ptCount val="12"/>
                <c:pt idx="0">
                  <c:v>Hipermercado</c:v>
                </c:pt>
                <c:pt idx="1">
                  <c:v>E-commerce</c:v>
                </c:pt>
                <c:pt idx="2">
                  <c:v>Atacarejos</c:v>
                </c:pt>
                <c:pt idx="3">
                  <c:v>Perfumaria</c:v>
                </c:pt>
                <c:pt idx="4">
                  <c:v>Porta a Porta</c:v>
                </c:pt>
                <c:pt idx="5">
                  <c:v>Farmácia/Drogaria</c:v>
                </c:pt>
                <c:pt idx="6">
                  <c:v>Super Vizinhança</c:v>
                </c:pt>
                <c:pt idx="7">
                  <c:v>Super Rede</c:v>
                </c:pt>
                <c:pt idx="8">
                  <c:v>Varejo Tradicional</c:v>
                </c:pt>
                <c:pt idx="9">
                  <c:v>Loja de Dpto/Adegas</c:v>
                </c:pt>
                <c:pt idx="10">
                  <c:v>Depósitos</c:v>
                </c:pt>
                <c:pt idx="11">
                  <c:v>Super Independente</c:v>
                </c:pt>
              </c:strCache>
            </c:strRef>
          </c:cat>
          <c:val>
            <c:numRef>
              <c:f>Sheet11!$C$2:$C$13</c:f>
              <c:numCache>
                <c:formatCode>0.0</c:formatCode>
                <c:ptCount val="12"/>
                <c:pt idx="0">
                  <c:v>-3</c:v>
                </c:pt>
                <c:pt idx="1">
                  <c:v>-2.0999999999999996</c:v>
                </c:pt>
                <c:pt idx="2">
                  <c:v>-2.0999999999999979</c:v>
                </c:pt>
                <c:pt idx="3">
                  <c:v>-1.2999999999999998</c:v>
                </c:pt>
                <c:pt idx="4">
                  <c:v>-0.80000000000000071</c:v>
                </c:pt>
                <c:pt idx="5">
                  <c:v>-0.80000000000000071</c:v>
                </c:pt>
                <c:pt idx="6">
                  <c:v>-0.59999999999999964</c:v>
                </c:pt>
                <c:pt idx="7">
                  <c:v>-0.5</c:v>
                </c:pt>
                <c:pt idx="8">
                  <c:v>-0.30000000000000071</c:v>
                </c:pt>
                <c:pt idx="9">
                  <c:v>-0.19999999999999973</c:v>
                </c:pt>
                <c:pt idx="10">
                  <c:v>-9.9999999999999645E-2</c:v>
                </c:pt>
                <c:pt idx="11">
                  <c:v>0.39999999999999858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8-6922-0F42-BA7E-A4E7824F7404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75"/>
        <c:axId val="2133081152"/>
        <c:axId val="2133076992"/>
      </c:barChart>
      <c:catAx>
        <c:axId val="2133081152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pPr>
            <a:endParaRPr lang="en-BR"/>
          </a:p>
        </c:txPr>
        <c:crossAx val="2133076992"/>
        <c:crosses val="autoZero"/>
        <c:auto val="1"/>
        <c:lblAlgn val="ctr"/>
        <c:lblOffset val="100"/>
        <c:noMultiLvlLbl val="0"/>
      </c:catAx>
      <c:valAx>
        <c:axId val="2133076992"/>
        <c:scaling>
          <c:orientation val="minMax"/>
        </c:scaling>
        <c:delete val="1"/>
        <c:axPos val="t"/>
        <c:numFmt formatCode="0.0" sourceLinked="1"/>
        <c:majorTickMark val="none"/>
        <c:minorTickMark val="none"/>
        <c:tickLblPos val="nextTo"/>
        <c:crossAx val="21330811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BR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200" b="1">
                <a:solidFill>
                  <a:schemeClr val="bg2"/>
                </a:solidFill>
              </a:rPr>
              <a:t>Lorem</a:t>
            </a:r>
            <a:r>
              <a:rPr lang="en-US" sz="1200" b="1" baseline="0">
                <a:solidFill>
                  <a:schemeClr val="bg2"/>
                </a:solidFill>
              </a:rPr>
              <a:t> Ipsum</a:t>
            </a:r>
            <a:endParaRPr lang="en-US" sz="1200" b="1">
              <a:solidFill>
                <a:schemeClr val="bg2"/>
              </a:solidFill>
            </a:endParaRPr>
          </a:p>
        </c:rich>
      </c:tx>
      <c:layout>
        <c:manualLayout>
          <c:xMode val="edge"/>
          <c:yMode val="edge"/>
          <c:x val="2.5443492314606107E-2"/>
          <c:y val="9.492976798908425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30361178468292782"/>
          <c:y val="6.8916235211405066E-2"/>
          <c:w val="0.60713551584344971"/>
          <c:h val="0.88058390456707225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 w="12700"/>
          </c:spPr>
          <c:dPt>
            <c:idx val="0"/>
            <c:bubble3D val="0"/>
            <c:spPr>
              <a:solidFill>
                <a:srgbClr val="FFD628"/>
              </a:solidFill>
              <a:ln w="1270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3995-3D4F-AD8C-FB73964BE864}"/>
              </c:ext>
            </c:extLst>
          </c:dPt>
          <c:dPt>
            <c:idx val="1"/>
            <c:bubble3D val="0"/>
            <c:spPr>
              <a:solidFill>
                <a:srgbClr val="014A52"/>
              </a:solidFill>
              <a:ln w="1270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3995-3D4F-AD8C-FB73964BE864}"/>
              </c:ext>
            </c:extLst>
          </c:dPt>
          <c:dPt>
            <c:idx val="2"/>
            <c:bubble3D val="0"/>
            <c:spPr>
              <a:solidFill>
                <a:srgbClr val="0CF0B8"/>
              </a:solidFill>
              <a:ln w="1270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3995-3D4F-AD8C-FB73964BE864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270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3995-3D4F-AD8C-FB73964BE864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270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3995-3D4F-AD8C-FB73964BE864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270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3995-3D4F-AD8C-FB73964BE864}"/>
              </c:ext>
            </c:extLst>
          </c:dPt>
          <c:dPt>
            <c:idx val="6"/>
            <c:bubble3D val="0"/>
            <c:spPr>
              <a:solidFill>
                <a:srgbClr val="FFEF90"/>
              </a:solidFill>
              <a:ln w="1270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3995-3D4F-AD8C-FB73964BE864}"/>
              </c:ext>
            </c:extLst>
          </c:dPt>
          <c:dPt>
            <c:idx val="7"/>
            <c:bubble3D val="0"/>
            <c:spPr>
              <a:solidFill>
                <a:srgbClr val="77C9D0"/>
              </a:solidFill>
              <a:ln w="1270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3995-3D4F-AD8C-FB73964BE864}"/>
              </c:ext>
            </c:extLst>
          </c:dPt>
          <c:dPt>
            <c:idx val="8"/>
            <c:bubble3D val="0"/>
            <c:spPr>
              <a:solidFill>
                <a:srgbClr val="F8A4C6"/>
              </a:solidFill>
              <a:ln w="1270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1-3995-3D4F-AD8C-FB73964BE864}"/>
              </c:ext>
            </c:extLst>
          </c:dPt>
          <c:dPt>
            <c:idx val="9"/>
            <c:bubble3D val="0"/>
            <c:spPr>
              <a:solidFill>
                <a:srgbClr val="89FDE2"/>
              </a:solidFill>
              <a:ln w="1270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3-3995-3D4F-AD8C-FB73964BE864}"/>
              </c:ext>
            </c:extLst>
          </c:dPt>
          <c:dPt>
            <c:idx val="10"/>
            <c:bubble3D val="0"/>
            <c:spPr>
              <a:solidFill>
                <a:srgbClr val="5D8F92"/>
              </a:solidFill>
              <a:ln w="1270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5-3995-3D4F-AD8C-FB73964BE864}"/>
              </c:ext>
            </c:extLst>
          </c:dPt>
          <c:dPt>
            <c:idx val="11"/>
            <c:bubble3D val="0"/>
            <c:spPr>
              <a:solidFill>
                <a:srgbClr val="01A8B8"/>
              </a:solidFill>
              <a:ln w="1270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7-3995-3D4F-AD8C-FB73964BE864}"/>
              </c:ext>
            </c:extLst>
          </c:dPt>
          <c:dLbls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BR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3-3995-3D4F-AD8C-FB73964BE86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bg2"/>
                    </a:solidFill>
                    <a:latin typeface="+mn-lt"/>
                    <a:ea typeface="+mn-ea"/>
                    <a:cs typeface="+mn-cs"/>
                  </a:defRPr>
                </a:pPr>
                <a:endParaRPr lang="en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Sheet1!$A$2:$A$13</c:f>
              <c:strCache>
                <c:ptCount val="12"/>
                <c:pt idx="0">
                  <c:v>Hiper</c:v>
                </c:pt>
                <c:pt idx="1">
                  <c:v>E-commerce</c:v>
                </c:pt>
                <c:pt idx="2">
                  <c:v>Atacarejo</c:v>
                </c:pt>
                <c:pt idx="3">
                  <c:v>Perfumaria</c:v>
                </c:pt>
                <c:pt idx="4">
                  <c:v>Porta a Porta</c:v>
                </c:pt>
                <c:pt idx="5">
                  <c:v>Drogaria</c:v>
                </c:pt>
                <c:pt idx="6">
                  <c:v>Super Vizinhação</c:v>
                </c:pt>
                <c:pt idx="7">
                  <c:v>Super Rede</c:v>
                </c:pt>
                <c:pt idx="8">
                  <c:v>Varejo Tradicional</c:v>
                </c:pt>
                <c:pt idx="9">
                  <c:v>Loja de Depto</c:v>
                </c:pt>
                <c:pt idx="10">
                  <c:v>Depósitos</c:v>
                </c:pt>
                <c:pt idx="11">
                  <c:v>Super Indepente</c:v>
                </c:pt>
              </c:strCache>
            </c:strRef>
          </c:cat>
          <c:val>
            <c:numRef>
              <c:f>Sheet1!$B$2:$B$13</c:f>
              <c:numCache>
                <c:formatCode>General</c:formatCode>
                <c:ptCount val="12"/>
                <c:pt idx="0">
                  <c:v>2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  <c:pt idx="4">
                  <c:v>7</c:v>
                </c:pt>
                <c:pt idx="5">
                  <c:v>5.5</c:v>
                </c:pt>
                <c:pt idx="6">
                  <c:v>9</c:v>
                </c:pt>
                <c:pt idx="7">
                  <c:v>7.4</c:v>
                </c:pt>
                <c:pt idx="8">
                  <c:v>3.2</c:v>
                </c:pt>
                <c:pt idx="9">
                  <c:v>1.8</c:v>
                </c:pt>
                <c:pt idx="10">
                  <c:v>4.8</c:v>
                </c:pt>
                <c:pt idx="11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8-3995-3D4F-AD8C-FB73964BE86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l"/>
      <c:layout>
        <c:manualLayout>
          <c:xMode val="edge"/>
          <c:yMode val="edge"/>
          <c:x val="8.3637470420928079E-3"/>
          <c:y val="0.18070164310721254"/>
          <c:w val="0.19325289148331018"/>
          <c:h val="0.7481456660449781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bg2"/>
              </a:solidFill>
              <a:latin typeface="+mn-lt"/>
              <a:ea typeface="+mn-ea"/>
              <a:cs typeface="+mn-cs"/>
            </a:defRPr>
          </a:pPr>
          <a:endParaRPr lang="en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B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1" i="0" u="none" strike="noStrike" kern="1200" spc="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pPr>
            <a:r>
              <a:rPr lang="es-CL" sz="1100" b="1" err="1">
                <a:solidFill>
                  <a:schemeClr val="bg2"/>
                </a:solidFill>
              </a:rPr>
              <a:t>Lorem</a:t>
            </a:r>
            <a:r>
              <a:rPr lang="es-CL" sz="1100" b="1">
                <a:solidFill>
                  <a:schemeClr val="bg2"/>
                </a:solidFill>
              </a:rPr>
              <a:t> </a:t>
            </a:r>
            <a:r>
              <a:rPr lang="es-CL" sz="1100" b="1" err="1">
                <a:solidFill>
                  <a:schemeClr val="bg2"/>
                </a:solidFill>
              </a:rPr>
              <a:t>Ipsum</a:t>
            </a:r>
            <a:endParaRPr lang="es-CL" sz="1100" b="1" baseline="0">
              <a:solidFill>
                <a:schemeClr val="bg2"/>
              </a:solidFill>
            </a:endParaRPr>
          </a:p>
          <a:p>
            <a:pPr>
              <a:defRPr sz="1100" b="1">
                <a:solidFill>
                  <a:schemeClr val="bg2"/>
                </a:solidFill>
              </a:defRPr>
            </a:pPr>
            <a:r>
              <a:rPr lang="es-CL" sz="1100" b="1" baseline="0">
                <a:solidFill>
                  <a:schemeClr val="bg2"/>
                </a:solidFill>
              </a:rPr>
              <a:t>vs </a:t>
            </a:r>
            <a:r>
              <a:rPr lang="es-CL" sz="1100" b="1" baseline="0" err="1">
                <a:solidFill>
                  <a:schemeClr val="bg2"/>
                </a:solidFill>
              </a:rPr>
              <a:t>Dut</a:t>
            </a:r>
            <a:r>
              <a:rPr lang="es-CL" sz="1100" b="1" baseline="0">
                <a:solidFill>
                  <a:schemeClr val="bg2"/>
                </a:solidFill>
              </a:rPr>
              <a:t> </a:t>
            </a:r>
            <a:r>
              <a:rPr lang="es-CL" sz="1100" b="1" baseline="0" err="1">
                <a:solidFill>
                  <a:schemeClr val="bg2"/>
                </a:solidFill>
              </a:rPr>
              <a:t>Venon</a:t>
            </a:r>
            <a:endParaRPr lang="es-CL" sz="1100" b="1">
              <a:solidFill>
                <a:schemeClr val="bg2"/>
              </a:solidFill>
            </a:endParaRPr>
          </a:p>
        </c:rich>
      </c:tx>
      <c:layout>
        <c:manualLayout>
          <c:xMode val="edge"/>
          <c:yMode val="edge"/>
          <c:x val="7.636179420999996E-3"/>
          <c:y val="0.1163473259808296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spc="0" baseline="0">
              <a:solidFill>
                <a:schemeClr val="bg2"/>
              </a:solidFill>
              <a:latin typeface="+mn-lt"/>
              <a:ea typeface="+mn-ea"/>
              <a:cs typeface="+mn-cs"/>
            </a:defRPr>
          </a:pPr>
          <a:endParaRPr lang="es-CL"/>
        </a:p>
      </c:txPr>
    </c:title>
    <c:autoTitleDeleted val="0"/>
    <c:plotArea>
      <c:layout>
        <c:manualLayout>
          <c:layoutTarget val="inner"/>
          <c:xMode val="edge"/>
          <c:yMode val="edge"/>
          <c:x val="0.12923421593931375"/>
          <c:y val="1.6550199392740626E-2"/>
          <c:w val="0.85673960763565593"/>
          <c:h val="0.92017910911631096"/>
        </c:manualLayout>
      </c:layout>
      <c:barChart>
        <c:barDir val="col"/>
        <c:grouping val="percentStacked"/>
        <c:varyColors val="0"/>
        <c:ser>
          <c:idx val="0"/>
          <c:order val="0"/>
          <c:tx>
            <c:strRef>
              <c:f>Hoja1!$A$2</c:f>
              <c:strCache>
                <c:ptCount val="1"/>
                <c:pt idx="0">
                  <c:v> Supermercados  </c:v>
                </c:pt>
              </c:strCache>
            </c:strRef>
          </c:tx>
          <c:spPr>
            <a:solidFill>
              <a:srgbClr val="01A8B8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Hoja1!$B$1:$I$1</c:f>
              <c:strCache>
                <c:ptCount val="8"/>
                <c:pt idx="0">
                  <c:v>B.Normal</c:v>
                </c:pt>
                <c:pt idx="1">
                  <c:v>B. Galápagos</c:v>
                </c:pt>
                <c:pt idx="2">
                  <c:v>B.Normal </c:v>
                </c:pt>
                <c:pt idx="3">
                  <c:v>B. Galápagos </c:v>
                </c:pt>
                <c:pt idx="4">
                  <c:v> B.Normal</c:v>
                </c:pt>
                <c:pt idx="5">
                  <c:v> B. Galápagos</c:v>
                </c:pt>
                <c:pt idx="6">
                  <c:v>B.Normal  </c:v>
                </c:pt>
                <c:pt idx="7">
                  <c:v>B. Galápagos  </c:v>
                </c:pt>
              </c:strCache>
            </c:strRef>
          </c:cat>
          <c:val>
            <c:numRef>
              <c:f>Hoja1!$B$2:$I$2</c:f>
              <c:numCache>
                <c:formatCode>0</c:formatCode>
                <c:ptCount val="8"/>
                <c:pt idx="0">
                  <c:v>25.6</c:v>
                </c:pt>
                <c:pt idx="1">
                  <c:v>27.5</c:v>
                </c:pt>
                <c:pt idx="2">
                  <c:v>54.5</c:v>
                </c:pt>
                <c:pt idx="3">
                  <c:v>54.3</c:v>
                </c:pt>
                <c:pt idx="4">
                  <c:v>35.1</c:v>
                </c:pt>
                <c:pt idx="5">
                  <c:v>34.299999999999997</c:v>
                </c:pt>
                <c:pt idx="6">
                  <c:v>17.8</c:v>
                </c:pt>
                <c:pt idx="7">
                  <c:v>20.2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E83-0B42-A707-7413B3399D23}"/>
            </c:ext>
          </c:extLst>
        </c:ser>
        <c:ser>
          <c:idx val="1"/>
          <c:order val="1"/>
          <c:tx>
            <c:strRef>
              <c:f>Hoja1!$A$3</c:f>
              <c:strCache>
                <c:ptCount val="1"/>
                <c:pt idx="0">
                  <c:v> Discounter  </c:v>
                </c:pt>
              </c:strCache>
            </c:strRef>
          </c:tx>
          <c:spPr>
            <a:solidFill>
              <a:srgbClr val="014A5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Hoja1!$B$1:$I$1</c:f>
              <c:strCache>
                <c:ptCount val="8"/>
                <c:pt idx="0">
                  <c:v>B.Normal</c:v>
                </c:pt>
                <c:pt idx="1">
                  <c:v>B. Galápagos</c:v>
                </c:pt>
                <c:pt idx="2">
                  <c:v>B.Normal </c:v>
                </c:pt>
                <c:pt idx="3">
                  <c:v>B. Galápagos </c:v>
                </c:pt>
                <c:pt idx="4">
                  <c:v> B.Normal</c:v>
                </c:pt>
                <c:pt idx="5">
                  <c:v> B. Galápagos</c:v>
                </c:pt>
                <c:pt idx="6">
                  <c:v>B.Normal  </c:v>
                </c:pt>
                <c:pt idx="7">
                  <c:v>B. Galápagos  </c:v>
                </c:pt>
              </c:strCache>
            </c:strRef>
          </c:cat>
          <c:val>
            <c:numRef>
              <c:f>Hoja1!$B$3:$I$3</c:f>
              <c:numCache>
                <c:formatCode>0</c:formatCode>
                <c:ptCount val="8"/>
                <c:pt idx="0">
                  <c:v>4.9000000000000004</c:v>
                </c:pt>
                <c:pt idx="1">
                  <c:v>5.4</c:v>
                </c:pt>
                <c:pt idx="2">
                  <c:v>3.6</c:v>
                </c:pt>
                <c:pt idx="3">
                  <c:v>4.0999999999999996</c:v>
                </c:pt>
                <c:pt idx="4">
                  <c:v>4.9000000000000004</c:v>
                </c:pt>
                <c:pt idx="5">
                  <c:v>5.0999999999999996</c:v>
                </c:pt>
                <c:pt idx="6">
                  <c:v>5</c:v>
                </c:pt>
                <c:pt idx="7">
                  <c:v>5.8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E83-0B42-A707-7413B3399D23}"/>
            </c:ext>
          </c:extLst>
        </c:ser>
        <c:ser>
          <c:idx val="2"/>
          <c:order val="2"/>
          <c:tx>
            <c:strRef>
              <c:f>Hoja1!$A$4</c:f>
              <c:strCache>
                <c:ptCount val="1"/>
                <c:pt idx="0">
                  <c:v> Distributor  </c:v>
                </c:pt>
              </c:strCache>
            </c:strRef>
          </c:tx>
          <c:spPr>
            <a:solidFill>
              <a:srgbClr val="FFD628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Hoja1!$B$1:$I$1</c:f>
              <c:strCache>
                <c:ptCount val="8"/>
                <c:pt idx="0">
                  <c:v>B.Normal</c:v>
                </c:pt>
                <c:pt idx="1">
                  <c:v>B. Galápagos</c:v>
                </c:pt>
                <c:pt idx="2">
                  <c:v>B.Normal </c:v>
                </c:pt>
                <c:pt idx="3">
                  <c:v>B. Galápagos </c:v>
                </c:pt>
                <c:pt idx="4">
                  <c:v> B.Normal</c:v>
                </c:pt>
                <c:pt idx="5">
                  <c:v> B. Galápagos</c:v>
                </c:pt>
                <c:pt idx="6">
                  <c:v>B.Normal  </c:v>
                </c:pt>
                <c:pt idx="7">
                  <c:v>B. Galápagos  </c:v>
                </c:pt>
              </c:strCache>
            </c:strRef>
          </c:cat>
          <c:val>
            <c:numRef>
              <c:f>Hoja1!$B$4:$I$4</c:f>
              <c:numCache>
                <c:formatCode>0</c:formatCode>
                <c:ptCount val="8"/>
                <c:pt idx="0">
                  <c:v>8.1</c:v>
                </c:pt>
                <c:pt idx="1">
                  <c:v>7.8</c:v>
                </c:pt>
                <c:pt idx="2">
                  <c:v>3.7</c:v>
                </c:pt>
                <c:pt idx="3">
                  <c:v>3.6</c:v>
                </c:pt>
                <c:pt idx="4">
                  <c:v>6.3</c:v>
                </c:pt>
                <c:pt idx="5">
                  <c:v>6.5</c:v>
                </c:pt>
                <c:pt idx="6">
                  <c:v>9.5</c:v>
                </c:pt>
                <c:pt idx="7">
                  <c:v>9.1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E83-0B42-A707-7413B3399D23}"/>
            </c:ext>
          </c:extLst>
        </c:ser>
        <c:ser>
          <c:idx val="3"/>
          <c:order val="3"/>
          <c:tx>
            <c:strRef>
              <c:f>Hoja1!$A$5</c:f>
              <c:strCache>
                <c:ptCount val="1"/>
                <c:pt idx="0">
                  <c:v> Grocery  </c:v>
                </c:pt>
              </c:strCache>
            </c:strRef>
          </c:tx>
          <c:spPr>
            <a:solidFill>
              <a:srgbClr val="77C9D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Hoja1!$B$1:$I$1</c:f>
              <c:strCache>
                <c:ptCount val="8"/>
                <c:pt idx="0">
                  <c:v>B.Normal</c:v>
                </c:pt>
                <c:pt idx="1">
                  <c:v>B. Galápagos</c:v>
                </c:pt>
                <c:pt idx="2">
                  <c:v>B.Normal </c:v>
                </c:pt>
                <c:pt idx="3">
                  <c:v>B. Galápagos </c:v>
                </c:pt>
                <c:pt idx="4">
                  <c:v> B.Normal</c:v>
                </c:pt>
                <c:pt idx="5">
                  <c:v> B. Galápagos</c:v>
                </c:pt>
                <c:pt idx="6">
                  <c:v>B.Normal  </c:v>
                </c:pt>
                <c:pt idx="7">
                  <c:v>B. Galápagos  </c:v>
                </c:pt>
              </c:strCache>
            </c:strRef>
          </c:cat>
          <c:val>
            <c:numRef>
              <c:f>Hoja1!$B$5:$I$5</c:f>
              <c:numCache>
                <c:formatCode>0</c:formatCode>
                <c:ptCount val="8"/>
                <c:pt idx="0">
                  <c:v>21.8</c:v>
                </c:pt>
                <c:pt idx="1">
                  <c:v>19.8</c:v>
                </c:pt>
                <c:pt idx="2">
                  <c:v>7.5</c:v>
                </c:pt>
                <c:pt idx="3">
                  <c:v>8.4</c:v>
                </c:pt>
                <c:pt idx="4">
                  <c:v>14.5</c:v>
                </c:pt>
                <c:pt idx="5">
                  <c:v>13.9</c:v>
                </c:pt>
                <c:pt idx="6">
                  <c:v>26.7</c:v>
                </c:pt>
                <c:pt idx="7">
                  <c:v>24.4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1E83-0B42-A707-7413B3399D23}"/>
            </c:ext>
          </c:extLst>
        </c:ser>
        <c:ser>
          <c:idx val="4"/>
          <c:order val="4"/>
          <c:tx>
            <c:strRef>
              <c:f>Hoja1!$A$6</c:f>
              <c:strCache>
                <c:ptCount val="1"/>
                <c:pt idx="0">
                  <c:v> Otros Trad.</c:v>
                </c:pt>
              </c:strCache>
            </c:strRef>
          </c:tx>
          <c:spPr>
            <a:solidFill>
              <a:srgbClr val="0CF0B8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rgbClr val="001C20"/>
                    </a:solidFill>
                    <a:latin typeface="+mn-lt"/>
                    <a:ea typeface="+mn-ea"/>
                    <a:cs typeface="+mn-cs"/>
                  </a:defRPr>
                </a:pPr>
                <a:endParaRPr lang="en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Hoja1!$B$1:$I$1</c:f>
              <c:strCache>
                <c:ptCount val="8"/>
                <c:pt idx="0">
                  <c:v>B.Normal</c:v>
                </c:pt>
                <c:pt idx="1">
                  <c:v>B. Galápagos</c:v>
                </c:pt>
                <c:pt idx="2">
                  <c:v>B.Normal </c:v>
                </c:pt>
                <c:pt idx="3">
                  <c:v>B. Galápagos </c:v>
                </c:pt>
                <c:pt idx="4">
                  <c:v> B.Normal</c:v>
                </c:pt>
                <c:pt idx="5">
                  <c:v> B. Galápagos</c:v>
                </c:pt>
                <c:pt idx="6">
                  <c:v>B.Normal  </c:v>
                </c:pt>
                <c:pt idx="7">
                  <c:v>B. Galápagos  </c:v>
                </c:pt>
              </c:strCache>
            </c:strRef>
          </c:cat>
          <c:val>
            <c:numRef>
              <c:f>Hoja1!$B$6:$I$6</c:f>
              <c:numCache>
                <c:formatCode>0</c:formatCode>
                <c:ptCount val="8"/>
                <c:pt idx="0">
                  <c:v>8.1</c:v>
                </c:pt>
                <c:pt idx="1">
                  <c:v>9.1</c:v>
                </c:pt>
                <c:pt idx="2">
                  <c:v>8.1999999999999993</c:v>
                </c:pt>
                <c:pt idx="3">
                  <c:v>8.6999999999999993</c:v>
                </c:pt>
                <c:pt idx="4">
                  <c:v>10</c:v>
                </c:pt>
                <c:pt idx="5">
                  <c:v>11.399999999999999</c:v>
                </c:pt>
                <c:pt idx="6">
                  <c:v>7.3</c:v>
                </c:pt>
                <c:pt idx="7">
                  <c:v>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1E83-0B42-A707-7413B3399D23}"/>
            </c:ext>
          </c:extLst>
        </c:ser>
        <c:ser>
          <c:idx val="5"/>
          <c:order val="5"/>
          <c:tx>
            <c:strRef>
              <c:f>Hoja1!$A$7</c:f>
              <c:strCache>
                <c:ptCount val="1"/>
                <c:pt idx="0">
                  <c:v> Farmacias  </c:v>
                </c:pt>
              </c:strCache>
            </c:strRef>
          </c:tx>
          <c:spPr>
            <a:solidFill>
              <a:srgbClr val="F871A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Hoja1!$B$1:$I$1</c:f>
              <c:strCache>
                <c:ptCount val="8"/>
                <c:pt idx="0">
                  <c:v>B.Normal</c:v>
                </c:pt>
                <c:pt idx="1">
                  <c:v>B. Galápagos</c:v>
                </c:pt>
                <c:pt idx="2">
                  <c:v>B.Normal </c:v>
                </c:pt>
                <c:pt idx="3">
                  <c:v>B. Galápagos </c:v>
                </c:pt>
                <c:pt idx="4">
                  <c:v> B.Normal</c:v>
                </c:pt>
                <c:pt idx="5">
                  <c:v> B. Galápagos</c:v>
                </c:pt>
                <c:pt idx="6">
                  <c:v>B.Normal  </c:v>
                </c:pt>
                <c:pt idx="7">
                  <c:v>B. Galápagos  </c:v>
                </c:pt>
              </c:strCache>
            </c:strRef>
          </c:cat>
          <c:val>
            <c:numRef>
              <c:f>Hoja1!$B$7:$I$7</c:f>
              <c:numCache>
                <c:formatCode>0</c:formatCode>
                <c:ptCount val="8"/>
                <c:pt idx="0">
                  <c:v>4.0999999999999996</c:v>
                </c:pt>
                <c:pt idx="1">
                  <c:v>3.9</c:v>
                </c:pt>
                <c:pt idx="2">
                  <c:v>2.9</c:v>
                </c:pt>
                <c:pt idx="3">
                  <c:v>2.7</c:v>
                </c:pt>
                <c:pt idx="4">
                  <c:v>3.6</c:v>
                </c:pt>
                <c:pt idx="5">
                  <c:v>3.3</c:v>
                </c:pt>
                <c:pt idx="6">
                  <c:v>4.5</c:v>
                </c:pt>
                <c:pt idx="7">
                  <c:v>4.4000000000000004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1E83-0B42-A707-7413B3399D23}"/>
            </c:ext>
          </c:extLst>
        </c:ser>
        <c:ser>
          <c:idx val="6"/>
          <c:order val="6"/>
          <c:tx>
            <c:strRef>
              <c:f>Hoja1!$A$8</c:f>
              <c:strCache>
                <c:ptCount val="1"/>
                <c:pt idx="0">
                  <c:v> Carnicerias  </c:v>
                </c:pt>
              </c:strCache>
            </c:strRef>
          </c:tx>
          <c:spPr>
            <a:solidFill>
              <a:srgbClr val="0079FD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Hoja1!$B$1:$I$1</c:f>
              <c:strCache>
                <c:ptCount val="8"/>
                <c:pt idx="0">
                  <c:v>B.Normal</c:v>
                </c:pt>
                <c:pt idx="1">
                  <c:v>B. Galápagos</c:v>
                </c:pt>
                <c:pt idx="2">
                  <c:v>B.Normal </c:v>
                </c:pt>
                <c:pt idx="3">
                  <c:v>B. Galápagos </c:v>
                </c:pt>
                <c:pt idx="4">
                  <c:v> B.Normal</c:v>
                </c:pt>
                <c:pt idx="5">
                  <c:v> B. Galápagos</c:v>
                </c:pt>
                <c:pt idx="6">
                  <c:v>B.Normal  </c:v>
                </c:pt>
                <c:pt idx="7">
                  <c:v>B. Galápagos  </c:v>
                </c:pt>
              </c:strCache>
            </c:strRef>
          </c:cat>
          <c:val>
            <c:numRef>
              <c:f>Hoja1!$B$8:$I$8</c:f>
              <c:numCache>
                <c:formatCode>0</c:formatCode>
                <c:ptCount val="8"/>
                <c:pt idx="0">
                  <c:v>10.6</c:v>
                </c:pt>
                <c:pt idx="1">
                  <c:v>10.1</c:v>
                </c:pt>
                <c:pt idx="2">
                  <c:v>7.9</c:v>
                </c:pt>
                <c:pt idx="3">
                  <c:v>7.4</c:v>
                </c:pt>
                <c:pt idx="4">
                  <c:v>10.8</c:v>
                </c:pt>
                <c:pt idx="5">
                  <c:v>10.1</c:v>
                </c:pt>
                <c:pt idx="6">
                  <c:v>10.8</c:v>
                </c:pt>
                <c:pt idx="7">
                  <c:v>10.5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1E83-0B42-A707-7413B3399D23}"/>
            </c:ext>
          </c:extLst>
        </c:ser>
        <c:ser>
          <c:idx val="7"/>
          <c:order val="7"/>
          <c:tx>
            <c:strRef>
              <c:f>Hoja1!$A$9</c:f>
              <c:strCache>
                <c:ptCount val="1"/>
                <c:pt idx="0">
                  <c:v> Ferias  </c:v>
                </c:pt>
              </c:strCache>
            </c:strRef>
          </c:tx>
          <c:spPr>
            <a:solidFill>
              <a:srgbClr val="FF821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</a:defRPr>
                </a:pPr>
                <a:endParaRPr lang="en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Hoja1!$B$1:$I$1</c:f>
              <c:strCache>
                <c:ptCount val="8"/>
                <c:pt idx="0">
                  <c:v>B.Normal</c:v>
                </c:pt>
                <c:pt idx="1">
                  <c:v>B. Galápagos</c:v>
                </c:pt>
                <c:pt idx="2">
                  <c:v>B.Normal </c:v>
                </c:pt>
                <c:pt idx="3">
                  <c:v>B. Galápagos </c:v>
                </c:pt>
                <c:pt idx="4">
                  <c:v> B.Normal</c:v>
                </c:pt>
                <c:pt idx="5">
                  <c:v> B. Galápagos</c:v>
                </c:pt>
                <c:pt idx="6">
                  <c:v>B.Normal  </c:v>
                </c:pt>
                <c:pt idx="7">
                  <c:v>B. Galápagos  </c:v>
                </c:pt>
              </c:strCache>
            </c:strRef>
          </c:cat>
          <c:val>
            <c:numRef>
              <c:f>Hoja1!$B$9:$I$9</c:f>
              <c:numCache>
                <c:formatCode>0</c:formatCode>
                <c:ptCount val="8"/>
                <c:pt idx="0">
                  <c:v>6.4</c:v>
                </c:pt>
                <c:pt idx="1">
                  <c:v>6.3</c:v>
                </c:pt>
                <c:pt idx="2">
                  <c:v>2.7</c:v>
                </c:pt>
                <c:pt idx="3">
                  <c:v>2</c:v>
                </c:pt>
                <c:pt idx="4">
                  <c:v>4.8</c:v>
                </c:pt>
                <c:pt idx="5">
                  <c:v>5.0999999999999996</c:v>
                </c:pt>
                <c:pt idx="6">
                  <c:v>7.5</c:v>
                </c:pt>
                <c:pt idx="7">
                  <c:v>7.5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1E83-0B42-A707-7413B3399D23}"/>
            </c:ext>
          </c:extLst>
        </c:ser>
        <c:ser>
          <c:idx val="8"/>
          <c:order val="8"/>
          <c:tx>
            <c:strRef>
              <c:f>Hoja1!$A$10</c:f>
              <c:strCache>
                <c:ptCount val="1"/>
                <c:pt idx="0">
                  <c:v> Otros</c:v>
                </c:pt>
              </c:strCache>
            </c:strRef>
          </c:tx>
          <c:spPr>
            <a:solidFill>
              <a:srgbClr val="00233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</a:defRPr>
                </a:pPr>
                <a:endParaRPr lang="en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Hoja1!$B$1:$I$1</c:f>
              <c:strCache>
                <c:ptCount val="8"/>
                <c:pt idx="0">
                  <c:v>B.Normal</c:v>
                </c:pt>
                <c:pt idx="1">
                  <c:v>B. Galápagos</c:v>
                </c:pt>
                <c:pt idx="2">
                  <c:v>B.Normal </c:v>
                </c:pt>
                <c:pt idx="3">
                  <c:v>B. Galápagos </c:v>
                </c:pt>
                <c:pt idx="4">
                  <c:v> B.Normal</c:v>
                </c:pt>
                <c:pt idx="5">
                  <c:v> B. Galápagos</c:v>
                </c:pt>
                <c:pt idx="6">
                  <c:v>B.Normal  </c:v>
                </c:pt>
                <c:pt idx="7">
                  <c:v>B. Galápagos  </c:v>
                </c:pt>
              </c:strCache>
            </c:strRef>
          </c:cat>
          <c:val>
            <c:numRef>
              <c:f>Hoja1!$B$10:$I$10</c:f>
              <c:numCache>
                <c:formatCode>0</c:formatCode>
                <c:ptCount val="8"/>
                <c:pt idx="0">
                  <c:v>10.400000000000006</c:v>
                </c:pt>
                <c:pt idx="1">
                  <c:v>10.100000000000009</c:v>
                </c:pt>
                <c:pt idx="2">
                  <c:v>8.9999999999999716</c:v>
                </c:pt>
                <c:pt idx="3">
                  <c:v>8.7999999999999829</c:v>
                </c:pt>
                <c:pt idx="4">
                  <c:v>10.000000000000014</c:v>
                </c:pt>
                <c:pt idx="5">
                  <c:v>10.300000000000026</c:v>
                </c:pt>
                <c:pt idx="6">
                  <c:v>10.900000000000006</c:v>
                </c:pt>
                <c:pt idx="7">
                  <c:v>10.099999999999994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1E83-0B42-A707-7413B3399D2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94"/>
        <c:overlap val="100"/>
        <c:axId val="311278144"/>
        <c:axId val="311268576"/>
      </c:barChart>
      <c:catAx>
        <c:axId val="3112781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pPr>
            <a:endParaRPr lang="en-BR"/>
          </a:p>
        </c:txPr>
        <c:crossAx val="311268576"/>
        <c:crosses val="autoZero"/>
        <c:auto val="1"/>
        <c:lblAlgn val="ctr"/>
        <c:lblOffset val="100"/>
        <c:noMultiLvlLbl val="0"/>
      </c:catAx>
      <c:valAx>
        <c:axId val="311268576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31127814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l"/>
      <c:layout>
        <c:manualLayout>
          <c:xMode val="edge"/>
          <c:yMode val="edge"/>
          <c:x val="6.6555740432612314E-3"/>
          <c:y val="0.22871412487811107"/>
          <c:w val="9.5474733711530646E-2"/>
          <c:h val="0.5335976375401650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bg2"/>
              </a:solidFill>
              <a:latin typeface="+mn-lt"/>
              <a:ea typeface="+mn-ea"/>
              <a:cs typeface="+mn-cs"/>
            </a:defRPr>
          </a:pPr>
          <a:endParaRPr lang="en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B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1.5439202919361308E-2"/>
          <c:w val="0.95960835904446318"/>
          <c:h val="0.70296951239418004"/>
        </c:manualLayout>
      </c:layout>
      <c:lineChart>
        <c:grouping val="standard"/>
        <c:varyColors val="0"/>
        <c:ser>
          <c:idx val="1"/>
          <c:order val="1"/>
          <c:tx>
            <c:strRef>
              <c:f>Planilha1!$A$3</c:f>
              <c:strCache>
                <c:ptCount val="1"/>
                <c:pt idx="0">
                  <c:v>Unidades por viagem</c:v>
                </c:pt>
              </c:strCache>
            </c:strRef>
          </c:tx>
          <c:spPr>
            <a:ln w="38100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cat>
            <c:strRef>
              <c:f>Planilha1!$B$1:$J$1</c:f>
              <c:strCache>
                <c:ptCount val="9"/>
                <c:pt idx="0">
                  <c:v>Q1-23</c:v>
                </c:pt>
                <c:pt idx="1">
                  <c:v>Q2-23</c:v>
                </c:pt>
                <c:pt idx="2">
                  <c:v>Q3-23</c:v>
                </c:pt>
                <c:pt idx="3">
                  <c:v>Q4-23</c:v>
                </c:pt>
                <c:pt idx="4">
                  <c:v>Q1-24</c:v>
                </c:pt>
                <c:pt idx="5">
                  <c:v>Q2-24</c:v>
                </c:pt>
                <c:pt idx="6">
                  <c:v>Q3-24</c:v>
                </c:pt>
                <c:pt idx="7">
                  <c:v>Q4-24</c:v>
                </c:pt>
                <c:pt idx="8">
                  <c:v>Q1-25</c:v>
                </c:pt>
              </c:strCache>
            </c:strRef>
          </c:cat>
          <c:val>
            <c:numRef>
              <c:f>Planilha1!$B$3:$J$3</c:f>
              <c:numCache>
                <c:formatCode>0</c:formatCode>
                <c:ptCount val="9"/>
                <c:pt idx="0">
                  <c:v>100</c:v>
                </c:pt>
                <c:pt idx="1">
                  <c:v>97.253634894991919</c:v>
                </c:pt>
                <c:pt idx="2">
                  <c:v>99.434571890145392</c:v>
                </c:pt>
                <c:pt idx="3">
                  <c:v>103.55411954765749</c:v>
                </c:pt>
                <c:pt idx="4">
                  <c:v>102.26171243941842</c:v>
                </c:pt>
                <c:pt idx="5">
                  <c:v>95.718901453957983</c:v>
                </c:pt>
                <c:pt idx="6">
                  <c:v>95.880452342487871</c:v>
                </c:pt>
                <c:pt idx="7">
                  <c:v>100.32310177705976</c:v>
                </c:pt>
                <c:pt idx="8">
                  <c:v>95.395799676898221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0-28AD-544B-A931-ACE0579F69E2}"/>
            </c:ext>
          </c:extLst>
        </c:ser>
        <c:ser>
          <c:idx val="2"/>
          <c:order val="2"/>
          <c:tx>
            <c:strRef>
              <c:f>Planilha1!$A$4</c:f>
              <c:strCache>
                <c:ptCount val="1"/>
                <c:pt idx="0">
                  <c:v>Gasto por viagem</c:v>
                </c:pt>
              </c:strCache>
            </c:strRef>
          </c:tx>
          <c:spPr>
            <a:ln w="38100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strRef>
              <c:f>Planilha1!$B$1:$J$1</c:f>
              <c:strCache>
                <c:ptCount val="9"/>
                <c:pt idx="0">
                  <c:v>Q1-23</c:v>
                </c:pt>
                <c:pt idx="1">
                  <c:v>Q2-23</c:v>
                </c:pt>
                <c:pt idx="2">
                  <c:v>Q3-23</c:v>
                </c:pt>
                <c:pt idx="3">
                  <c:v>Q4-23</c:v>
                </c:pt>
                <c:pt idx="4">
                  <c:v>Q1-24</c:v>
                </c:pt>
                <c:pt idx="5">
                  <c:v>Q2-24</c:v>
                </c:pt>
                <c:pt idx="6">
                  <c:v>Q3-24</c:v>
                </c:pt>
                <c:pt idx="7">
                  <c:v>Q4-24</c:v>
                </c:pt>
                <c:pt idx="8">
                  <c:v>Q1-25</c:v>
                </c:pt>
              </c:strCache>
            </c:strRef>
          </c:cat>
          <c:val>
            <c:numRef>
              <c:f>Planilha1!$B$4:$J$4</c:f>
              <c:numCache>
                <c:formatCode>0</c:formatCode>
                <c:ptCount val="9"/>
                <c:pt idx="0">
                  <c:v>100</c:v>
                </c:pt>
                <c:pt idx="1">
                  <c:v>99.221160911094785</c:v>
                </c:pt>
                <c:pt idx="2">
                  <c:v>98.368846436443789</c:v>
                </c:pt>
                <c:pt idx="3">
                  <c:v>104.20279206465834</c:v>
                </c:pt>
                <c:pt idx="4">
                  <c:v>103.23291697281411</c:v>
                </c:pt>
                <c:pt idx="5">
                  <c:v>101.36664217487143</c:v>
                </c:pt>
                <c:pt idx="6">
                  <c:v>101.63115356355621</c:v>
                </c:pt>
                <c:pt idx="7">
                  <c:v>107.14180749448934</c:v>
                </c:pt>
                <c:pt idx="8">
                  <c:v>106.7009551800147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1-28AD-544B-A931-ACE0579F69E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296112128"/>
        <c:axId val="1296097248"/>
      </c:lineChart>
      <c:lineChart>
        <c:grouping val="standard"/>
        <c:varyColors val="0"/>
        <c:ser>
          <c:idx val="0"/>
          <c:order val="0"/>
          <c:tx>
            <c:strRef>
              <c:f>Planilha1!$A$2</c:f>
              <c:strCache>
                <c:ptCount val="1"/>
                <c:pt idx="0">
                  <c:v>Penetração</c:v>
                </c:pt>
              </c:strCache>
            </c:strRef>
          </c:tx>
          <c:spPr>
            <a:ln w="3810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Planilha1!$B$1:$J$1</c:f>
              <c:strCache>
                <c:ptCount val="9"/>
                <c:pt idx="0">
                  <c:v>Q1-23</c:v>
                </c:pt>
                <c:pt idx="1">
                  <c:v>Q2-23</c:v>
                </c:pt>
                <c:pt idx="2">
                  <c:v>Q3-23</c:v>
                </c:pt>
                <c:pt idx="3">
                  <c:v>Q4-23</c:v>
                </c:pt>
                <c:pt idx="4">
                  <c:v>Q1-24</c:v>
                </c:pt>
                <c:pt idx="5">
                  <c:v>Q2-24</c:v>
                </c:pt>
                <c:pt idx="6">
                  <c:v>Q3-24</c:v>
                </c:pt>
                <c:pt idx="7">
                  <c:v>Q4-24</c:v>
                </c:pt>
                <c:pt idx="8">
                  <c:v>Q1-25</c:v>
                </c:pt>
              </c:strCache>
            </c:strRef>
          </c:cat>
          <c:val>
            <c:numRef>
              <c:f>Planilha1!$B$2:$J$2</c:f>
              <c:numCache>
                <c:formatCode>0</c:formatCode>
                <c:ptCount val="9"/>
                <c:pt idx="0">
                  <c:v>100</c:v>
                </c:pt>
                <c:pt idx="1">
                  <c:v>96.168582375478934</c:v>
                </c:pt>
                <c:pt idx="2">
                  <c:v>97.573435504469998</c:v>
                </c:pt>
                <c:pt idx="3">
                  <c:v>95.53001277139208</c:v>
                </c:pt>
                <c:pt idx="4">
                  <c:v>95.146871008939982</c:v>
                </c:pt>
                <c:pt idx="5">
                  <c:v>95.913154533844178</c:v>
                </c:pt>
                <c:pt idx="6">
                  <c:v>102.80970625798211</c:v>
                </c:pt>
                <c:pt idx="7">
                  <c:v>104.85312899106003</c:v>
                </c:pt>
                <c:pt idx="8">
                  <c:v>111.11111111111111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2-28AD-544B-A931-ACE0579F69E2}"/>
            </c:ext>
          </c:extLst>
        </c:ser>
        <c:ser>
          <c:idx val="3"/>
          <c:order val="3"/>
          <c:tx>
            <c:strRef>
              <c:f>Planilha1!$A$5</c:f>
              <c:strCache>
                <c:ptCount val="1"/>
                <c:pt idx="0">
                  <c:v>Frequência</c:v>
                </c:pt>
              </c:strCache>
            </c:strRef>
          </c:tx>
          <c:spPr>
            <a:ln w="38100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strRef>
              <c:f>Planilha1!$B$1:$J$1</c:f>
              <c:strCache>
                <c:ptCount val="9"/>
                <c:pt idx="0">
                  <c:v>Q1-23</c:v>
                </c:pt>
                <c:pt idx="1">
                  <c:v>Q2-23</c:v>
                </c:pt>
                <c:pt idx="2">
                  <c:v>Q3-23</c:v>
                </c:pt>
                <c:pt idx="3">
                  <c:v>Q4-23</c:v>
                </c:pt>
                <c:pt idx="4">
                  <c:v>Q1-24</c:v>
                </c:pt>
                <c:pt idx="5">
                  <c:v>Q2-24</c:v>
                </c:pt>
                <c:pt idx="6">
                  <c:v>Q3-24</c:v>
                </c:pt>
                <c:pt idx="7">
                  <c:v>Q4-24</c:v>
                </c:pt>
                <c:pt idx="8">
                  <c:v>Q1-25</c:v>
                </c:pt>
              </c:strCache>
            </c:strRef>
          </c:cat>
          <c:val>
            <c:numRef>
              <c:f>Planilha1!$B$5:$J$5</c:f>
              <c:numCache>
                <c:formatCode>0</c:formatCode>
                <c:ptCount val="9"/>
                <c:pt idx="0">
                  <c:v>100</c:v>
                </c:pt>
                <c:pt idx="1">
                  <c:v>107.05882352941177</c:v>
                </c:pt>
                <c:pt idx="2">
                  <c:v>107.05882352941177</c:v>
                </c:pt>
                <c:pt idx="3">
                  <c:v>103.5294117647059</c:v>
                </c:pt>
                <c:pt idx="4">
                  <c:v>101.17647058823529</c:v>
                </c:pt>
                <c:pt idx="5">
                  <c:v>102.35294117647058</c:v>
                </c:pt>
                <c:pt idx="6">
                  <c:v>96.470588235294102</c:v>
                </c:pt>
                <c:pt idx="7">
                  <c:v>97.64705882352942</c:v>
                </c:pt>
                <c:pt idx="8">
                  <c:v>98.82352941176471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3-28AD-544B-A931-ACE0579F69E2}"/>
            </c:ext>
          </c:extLst>
        </c:ser>
        <c:ser>
          <c:idx val="4"/>
          <c:order val="4"/>
          <c:tx>
            <c:strRef>
              <c:f>Planilha1!$A$6</c:f>
              <c:strCache>
                <c:ptCount val="1"/>
                <c:pt idx="0">
                  <c:v>Preço Médio</c:v>
                </c:pt>
              </c:strCache>
            </c:strRef>
          </c:tx>
          <c:spPr>
            <a:ln w="38100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cat>
            <c:strRef>
              <c:f>Planilha1!$B$1:$J$1</c:f>
              <c:strCache>
                <c:ptCount val="9"/>
                <c:pt idx="0">
                  <c:v>Q1-23</c:v>
                </c:pt>
                <c:pt idx="1">
                  <c:v>Q2-23</c:v>
                </c:pt>
                <c:pt idx="2">
                  <c:v>Q3-23</c:v>
                </c:pt>
                <c:pt idx="3">
                  <c:v>Q4-23</c:v>
                </c:pt>
                <c:pt idx="4">
                  <c:v>Q1-24</c:v>
                </c:pt>
                <c:pt idx="5">
                  <c:v>Q2-24</c:v>
                </c:pt>
                <c:pt idx="6">
                  <c:v>Q3-24</c:v>
                </c:pt>
                <c:pt idx="7">
                  <c:v>Q4-24</c:v>
                </c:pt>
                <c:pt idx="8">
                  <c:v>Q1-25</c:v>
                </c:pt>
              </c:strCache>
            </c:strRef>
          </c:cat>
          <c:val>
            <c:numRef>
              <c:f>Planilha1!$B$6:$J$6</c:f>
              <c:numCache>
                <c:formatCode>0</c:formatCode>
                <c:ptCount val="9"/>
                <c:pt idx="0">
                  <c:v>100</c:v>
                </c:pt>
                <c:pt idx="1">
                  <c:v>102</c:v>
                </c:pt>
                <c:pt idx="2">
                  <c:v>98.909090909090907</c:v>
                </c:pt>
                <c:pt idx="3">
                  <c:v>100.54545454545456</c:v>
                </c:pt>
                <c:pt idx="4">
                  <c:v>100.90909090909091</c:v>
                </c:pt>
                <c:pt idx="5">
                  <c:v>105.81818181818183</c:v>
                </c:pt>
                <c:pt idx="6">
                  <c:v>106</c:v>
                </c:pt>
                <c:pt idx="7">
                  <c:v>106.72727272727273</c:v>
                </c:pt>
                <c:pt idx="8">
                  <c:v>111.81818181818181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4-28AD-544B-A931-ACE0579F69E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917471663"/>
        <c:axId val="917466383"/>
      </c:lineChart>
      <c:catAx>
        <c:axId val="12961121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296097248"/>
        <c:crosses val="autoZero"/>
        <c:auto val="1"/>
        <c:lblAlgn val="ctr"/>
        <c:lblOffset val="100"/>
        <c:noMultiLvlLbl val="0"/>
      </c:catAx>
      <c:valAx>
        <c:axId val="1296097248"/>
        <c:scaling>
          <c:orientation val="minMax"/>
          <c:max val="150"/>
          <c:min val="7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pPr>
            <a:endParaRPr lang="en-BR"/>
          </a:p>
        </c:txPr>
        <c:crossAx val="1296112128"/>
        <c:crosses val="autoZero"/>
        <c:crossBetween val="between"/>
      </c:valAx>
      <c:valAx>
        <c:axId val="917466383"/>
        <c:scaling>
          <c:orientation val="minMax"/>
          <c:max val="120"/>
          <c:min val="90"/>
        </c:scaling>
        <c:delete val="0"/>
        <c:axPos val="r"/>
        <c:numFmt formatCode="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17471663"/>
        <c:crosses val="max"/>
        <c:crossBetween val="between"/>
      </c:valAx>
      <c:catAx>
        <c:axId val="917471663"/>
        <c:scaling>
          <c:orientation val="minMax"/>
        </c:scaling>
        <c:delete val="1"/>
        <c:axPos val="t"/>
        <c:numFmt formatCode="General" sourceLinked="1"/>
        <c:majorTickMark val="none"/>
        <c:minorTickMark val="none"/>
        <c:tickLblPos val="nextTo"/>
        <c:crossAx val="917466383"/>
        <c:crosses val="max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13958109449906655"/>
          <c:y val="0.8616404706064924"/>
          <c:w val="0.71956600627481071"/>
          <c:h val="5.123383514389814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bg2"/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7482901836812564E-2"/>
          <c:y val="3.993687315772565E-2"/>
          <c:w val="0.97224422521393139"/>
          <c:h val="0.73899015070117879"/>
        </c:manualLayout>
      </c:layout>
      <c:lineChart>
        <c:grouping val="standard"/>
        <c:varyColors val="0"/>
        <c:ser>
          <c:idx val="0"/>
          <c:order val="0"/>
          <c:tx>
            <c:strRef>
              <c:f>Hoja1!$A$2</c:f>
              <c:strCache>
                <c:ptCount val="1"/>
                <c:pt idx="0">
                  <c:v>Total Ecommerce  </c:v>
                </c:pt>
              </c:strCache>
            </c:strRef>
          </c:tx>
          <c:spPr>
            <a:ln w="38100" cap="rnd">
              <a:solidFill>
                <a:schemeClr val="bg2">
                  <a:alpha val="70000"/>
                </a:schemeClr>
              </a:solidFill>
              <a:prstDash val="solid"/>
              <a:round/>
            </a:ln>
            <a:effectLst/>
          </c:spPr>
          <c:marker>
            <c:symbol val="circle"/>
            <c:size val="7"/>
            <c:spPr>
              <a:solidFill>
                <a:srgbClr val="054851"/>
              </a:solidFill>
              <a:ln w="127000">
                <a:solidFill>
                  <a:schemeClr val="bg2">
                    <a:alpha val="30000"/>
                  </a:schemeClr>
                </a:solidFill>
                <a:prstDash val="sysDash"/>
              </a:ln>
              <a:effectLst/>
            </c:spPr>
          </c:marker>
          <c:cat>
            <c:strRef>
              <c:f>Hoja1!$B$1:$J$1</c:f>
              <c:strCache>
                <c:ptCount val="9"/>
                <c:pt idx="0">
                  <c:v>Q1-21</c:v>
                </c:pt>
                <c:pt idx="1">
                  <c:v>Q2-21</c:v>
                </c:pt>
                <c:pt idx="2">
                  <c:v>Q3-21</c:v>
                </c:pt>
                <c:pt idx="3">
                  <c:v>Q4-21</c:v>
                </c:pt>
                <c:pt idx="4">
                  <c:v>Q1-22</c:v>
                </c:pt>
                <c:pt idx="5">
                  <c:v>Q2-22</c:v>
                </c:pt>
                <c:pt idx="6">
                  <c:v>Q3-22</c:v>
                </c:pt>
                <c:pt idx="7">
                  <c:v>Q4-22</c:v>
                </c:pt>
                <c:pt idx="8">
                  <c:v>Q1-23</c:v>
                </c:pt>
              </c:strCache>
            </c:strRef>
          </c:cat>
          <c:val>
            <c:numRef>
              <c:f>Hoja1!$B$2:$J$2</c:f>
              <c:numCache>
                <c:formatCode>0</c:formatCode>
                <c:ptCount val="9"/>
                <c:pt idx="0">
                  <c:v>100</c:v>
                </c:pt>
                <c:pt idx="1">
                  <c:v>100</c:v>
                </c:pt>
                <c:pt idx="2">
                  <c:v>159.67741935483869</c:v>
                </c:pt>
                <c:pt idx="3">
                  <c:v>159.67741935483869</c:v>
                </c:pt>
                <c:pt idx="4">
                  <c:v>161.29032258064515</c:v>
                </c:pt>
                <c:pt idx="5">
                  <c:v>132.25806451612902</c:v>
                </c:pt>
                <c:pt idx="6">
                  <c:v>146.77419354838707</c:v>
                </c:pt>
                <c:pt idx="7">
                  <c:v>156.45161290322579</c:v>
                </c:pt>
                <c:pt idx="8">
                  <c:v>153.2258064516129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0-01CB-D446-B2C7-60B60925E154}"/>
            </c:ext>
          </c:extLst>
        </c:ser>
        <c:ser>
          <c:idx val="1"/>
          <c:order val="1"/>
          <c:tx>
            <c:strRef>
              <c:f>Hoja1!$A$3</c:f>
              <c:strCache>
                <c:ptCount val="1"/>
                <c:pt idx="0">
                  <c:v> Ate 29  </c:v>
                </c:pt>
              </c:strCache>
            </c:strRef>
          </c:tx>
          <c:spPr>
            <a:ln w="38100" cap="rnd">
              <a:solidFill>
                <a:srgbClr val="FFD628">
                  <a:alpha val="70000"/>
                </a:srgbClr>
              </a:solidFill>
              <a:round/>
            </a:ln>
            <a:effectLst/>
          </c:spPr>
          <c:marker>
            <c:symbol val="circle"/>
            <c:size val="7"/>
            <c:spPr>
              <a:solidFill>
                <a:srgbClr val="FFD628"/>
              </a:solidFill>
              <a:ln w="127000">
                <a:solidFill>
                  <a:srgbClr val="FFD628">
                    <a:alpha val="30000"/>
                  </a:srgbClr>
                </a:solidFill>
              </a:ln>
              <a:effectLst/>
            </c:spPr>
          </c:marker>
          <c:dPt>
            <c:idx val="4"/>
            <c:marker>
              <c:symbol val="circle"/>
              <c:size val="7"/>
              <c:spPr>
                <a:solidFill>
                  <a:srgbClr val="FFD628"/>
                </a:solidFill>
                <a:ln w="127000">
                  <a:solidFill>
                    <a:srgbClr val="FFD628">
                      <a:alpha val="30000"/>
                    </a:srgb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1-01CB-D446-B2C7-60B60925E154}"/>
              </c:ext>
            </c:extLst>
          </c:dPt>
          <c:cat>
            <c:strRef>
              <c:f>Hoja1!$B$1:$J$1</c:f>
              <c:strCache>
                <c:ptCount val="9"/>
                <c:pt idx="0">
                  <c:v>Q1-21</c:v>
                </c:pt>
                <c:pt idx="1">
                  <c:v>Q2-21</c:v>
                </c:pt>
                <c:pt idx="2">
                  <c:v>Q3-21</c:v>
                </c:pt>
                <c:pt idx="3">
                  <c:v>Q4-21</c:v>
                </c:pt>
                <c:pt idx="4">
                  <c:v>Q1-22</c:v>
                </c:pt>
                <c:pt idx="5">
                  <c:v>Q2-22</c:v>
                </c:pt>
                <c:pt idx="6">
                  <c:v>Q3-22</c:v>
                </c:pt>
                <c:pt idx="7">
                  <c:v>Q4-22</c:v>
                </c:pt>
                <c:pt idx="8">
                  <c:v>Q1-23</c:v>
                </c:pt>
              </c:strCache>
            </c:strRef>
          </c:cat>
          <c:val>
            <c:numRef>
              <c:f>Hoja1!$B$3:$J$3</c:f>
              <c:numCache>
                <c:formatCode>0</c:formatCode>
                <c:ptCount val="9"/>
                <c:pt idx="0">
                  <c:v>100</c:v>
                </c:pt>
                <c:pt idx="1">
                  <c:v>88.333333333333329</c:v>
                </c:pt>
                <c:pt idx="2">
                  <c:v>196.66666666666669</c:v>
                </c:pt>
                <c:pt idx="3">
                  <c:v>196.66666666666669</c:v>
                </c:pt>
                <c:pt idx="4">
                  <c:v>215</c:v>
                </c:pt>
                <c:pt idx="5">
                  <c:v>151.66666666666666</c:v>
                </c:pt>
                <c:pt idx="6">
                  <c:v>180</c:v>
                </c:pt>
                <c:pt idx="7">
                  <c:v>198.33333333333334</c:v>
                </c:pt>
                <c:pt idx="8">
                  <c:v>190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2-01CB-D446-B2C7-60B60925E154}"/>
            </c:ext>
          </c:extLst>
        </c:ser>
        <c:ser>
          <c:idx val="2"/>
          <c:order val="2"/>
          <c:tx>
            <c:strRef>
              <c:f>Hoja1!$A$4</c:f>
              <c:strCache>
                <c:ptCount val="1"/>
                <c:pt idx="0">
                  <c:v> De 30 Ate 39  </c:v>
                </c:pt>
              </c:strCache>
            </c:strRef>
          </c:tx>
          <c:spPr>
            <a:ln w="38100" cap="rnd">
              <a:solidFill>
                <a:srgbClr val="FF8215">
                  <a:alpha val="70000"/>
                </a:srgbClr>
              </a:solidFill>
              <a:round/>
            </a:ln>
            <a:effectLst/>
          </c:spPr>
          <c:marker>
            <c:symbol val="circle"/>
            <c:size val="7"/>
            <c:spPr>
              <a:solidFill>
                <a:srgbClr val="FF8215"/>
              </a:solidFill>
              <a:ln w="127000">
                <a:solidFill>
                  <a:srgbClr val="FF5000">
                    <a:alpha val="30000"/>
                  </a:srgbClr>
                </a:solidFill>
              </a:ln>
              <a:effectLst/>
            </c:spPr>
          </c:marker>
          <c:cat>
            <c:strRef>
              <c:f>Hoja1!$B$1:$J$1</c:f>
              <c:strCache>
                <c:ptCount val="9"/>
                <c:pt idx="0">
                  <c:v>Q1-21</c:v>
                </c:pt>
                <c:pt idx="1">
                  <c:v>Q2-21</c:v>
                </c:pt>
                <c:pt idx="2">
                  <c:v>Q3-21</c:v>
                </c:pt>
                <c:pt idx="3">
                  <c:v>Q4-21</c:v>
                </c:pt>
                <c:pt idx="4">
                  <c:v>Q1-22</c:v>
                </c:pt>
                <c:pt idx="5">
                  <c:v>Q2-22</c:v>
                </c:pt>
                <c:pt idx="6">
                  <c:v>Q3-22</c:v>
                </c:pt>
                <c:pt idx="7">
                  <c:v>Q4-22</c:v>
                </c:pt>
                <c:pt idx="8">
                  <c:v>Q1-23</c:v>
                </c:pt>
              </c:strCache>
            </c:strRef>
          </c:cat>
          <c:val>
            <c:numRef>
              <c:f>Hoja1!$B$4:$J$4</c:f>
              <c:numCache>
                <c:formatCode>0</c:formatCode>
                <c:ptCount val="9"/>
                <c:pt idx="0">
                  <c:v>100</c:v>
                </c:pt>
                <c:pt idx="1">
                  <c:v>101.58730158730161</c:v>
                </c:pt>
                <c:pt idx="2">
                  <c:v>160.31746031746033</c:v>
                </c:pt>
                <c:pt idx="3">
                  <c:v>153.96825396825395</c:v>
                </c:pt>
                <c:pt idx="4">
                  <c:v>176.19047619047618</c:v>
                </c:pt>
                <c:pt idx="5">
                  <c:v>142.85714285714286</c:v>
                </c:pt>
                <c:pt idx="6">
                  <c:v>160.31746031746033</c:v>
                </c:pt>
                <c:pt idx="7">
                  <c:v>152.38095238095238</c:v>
                </c:pt>
                <c:pt idx="8">
                  <c:v>171.42857142857144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3-01CB-D446-B2C7-60B60925E154}"/>
            </c:ext>
          </c:extLst>
        </c:ser>
        <c:ser>
          <c:idx val="3"/>
          <c:order val="3"/>
          <c:tx>
            <c:strRef>
              <c:f>Hoja1!$A$5</c:f>
              <c:strCache>
                <c:ptCount val="1"/>
                <c:pt idx="0">
                  <c:v> De 40 Ate 49  </c:v>
                </c:pt>
              </c:strCache>
            </c:strRef>
          </c:tx>
          <c:spPr>
            <a:ln w="38100" cap="rnd">
              <a:solidFill>
                <a:schemeClr val="accent5">
                  <a:alpha val="7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>
                  <a:alpha val="70000"/>
                </a:schemeClr>
              </a:solidFill>
              <a:ln w="127000">
                <a:solidFill>
                  <a:schemeClr val="accent5">
                    <a:alpha val="30000"/>
                  </a:schemeClr>
                </a:solidFill>
              </a:ln>
              <a:effectLst/>
            </c:spPr>
          </c:marker>
          <c:cat>
            <c:strRef>
              <c:f>Hoja1!$B$1:$J$1</c:f>
              <c:strCache>
                <c:ptCount val="9"/>
                <c:pt idx="0">
                  <c:v>Q1-21</c:v>
                </c:pt>
                <c:pt idx="1">
                  <c:v>Q2-21</c:v>
                </c:pt>
                <c:pt idx="2">
                  <c:v>Q3-21</c:v>
                </c:pt>
                <c:pt idx="3">
                  <c:v>Q4-21</c:v>
                </c:pt>
                <c:pt idx="4">
                  <c:v>Q1-22</c:v>
                </c:pt>
                <c:pt idx="5">
                  <c:v>Q2-22</c:v>
                </c:pt>
                <c:pt idx="6">
                  <c:v>Q3-22</c:v>
                </c:pt>
                <c:pt idx="7">
                  <c:v>Q4-22</c:v>
                </c:pt>
                <c:pt idx="8">
                  <c:v>Q1-23</c:v>
                </c:pt>
              </c:strCache>
            </c:strRef>
          </c:cat>
          <c:val>
            <c:numRef>
              <c:f>Hoja1!$B$5:$J$5</c:f>
              <c:numCache>
                <c:formatCode>0</c:formatCode>
                <c:ptCount val="9"/>
                <c:pt idx="0">
                  <c:v>100</c:v>
                </c:pt>
                <c:pt idx="1">
                  <c:v>115.00000000000001</c:v>
                </c:pt>
                <c:pt idx="2">
                  <c:v>173.33333333333334</c:v>
                </c:pt>
                <c:pt idx="3">
                  <c:v>175</c:v>
                </c:pt>
                <c:pt idx="4">
                  <c:v>170</c:v>
                </c:pt>
                <c:pt idx="5">
                  <c:v>151.66666666666666</c:v>
                </c:pt>
                <c:pt idx="6">
                  <c:v>153.33333333333331</c:v>
                </c:pt>
                <c:pt idx="7">
                  <c:v>181.66666666666666</c:v>
                </c:pt>
                <c:pt idx="8">
                  <c:v>155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4-01CB-D446-B2C7-60B60925E154}"/>
            </c:ext>
          </c:extLst>
        </c:ser>
        <c:ser>
          <c:idx val="4"/>
          <c:order val="4"/>
          <c:tx>
            <c:strRef>
              <c:f>Hoja1!$A$6</c:f>
              <c:strCache>
                <c:ptCount val="1"/>
                <c:pt idx="0">
                  <c:v> De 50 e +  </c:v>
                </c:pt>
              </c:strCache>
            </c:strRef>
          </c:tx>
          <c:spPr>
            <a:ln w="38100" cap="rnd">
              <a:solidFill>
                <a:schemeClr val="tx2">
                  <a:alpha val="7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tx2"/>
              </a:solidFill>
              <a:ln w="127000">
                <a:solidFill>
                  <a:schemeClr val="tx2">
                    <a:alpha val="30000"/>
                  </a:schemeClr>
                </a:solidFill>
              </a:ln>
              <a:effectLst/>
            </c:spPr>
          </c:marker>
          <c:cat>
            <c:strRef>
              <c:f>Hoja1!$B$1:$J$1</c:f>
              <c:strCache>
                <c:ptCount val="9"/>
                <c:pt idx="0">
                  <c:v>Q1-21</c:v>
                </c:pt>
                <c:pt idx="1">
                  <c:v>Q2-21</c:v>
                </c:pt>
                <c:pt idx="2">
                  <c:v>Q3-21</c:v>
                </c:pt>
                <c:pt idx="3">
                  <c:v>Q4-21</c:v>
                </c:pt>
                <c:pt idx="4">
                  <c:v>Q1-22</c:v>
                </c:pt>
                <c:pt idx="5">
                  <c:v>Q2-22</c:v>
                </c:pt>
                <c:pt idx="6">
                  <c:v>Q3-22</c:v>
                </c:pt>
                <c:pt idx="7">
                  <c:v>Q4-22</c:v>
                </c:pt>
                <c:pt idx="8">
                  <c:v>Q1-23</c:v>
                </c:pt>
              </c:strCache>
            </c:strRef>
          </c:cat>
          <c:val>
            <c:numRef>
              <c:f>Hoja1!$B$6:$J$6</c:f>
              <c:numCache>
                <c:formatCode>0</c:formatCode>
                <c:ptCount val="9"/>
                <c:pt idx="0">
                  <c:v>100</c:v>
                </c:pt>
                <c:pt idx="1">
                  <c:v>90.769230769230774</c:v>
                </c:pt>
                <c:pt idx="2">
                  <c:v>133.84615384615384</c:v>
                </c:pt>
                <c:pt idx="3">
                  <c:v>135.38461538461539</c:v>
                </c:pt>
                <c:pt idx="4">
                  <c:v>118.46153846153847</c:v>
                </c:pt>
                <c:pt idx="5">
                  <c:v>101.53846153846153</c:v>
                </c:pt>
                <c:pt idx="6">
                  <c:v>116.92307692307691</c:v>
                </c:pt>
                <c:pt idx="7">
                  <c:v>123.07692307692308</c:v>
                </c:pt>
                <c:pt idx="8">
                  <c:v>115.38461538461537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5-01CB-D446-B2C7-60B60925E15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46129792"/>
        <c:axId val="246131712"/>
      </c:lineChart>
      <c:catAx>
        <c:axId val="2461297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rgbClr val="054851"/>
                </a:solidFill>
                <a:latin typeface="+mn-lt"/>
                <a:ea typeface="+mn-ea"/>
                <a:cs typeface="+mn-cs"/>
              </a:defRPr>
            </a:pPr>
            <a:endParaRPr lang="en-BR"/>
          </a:p>
        </c:txPr>
        <c:crossAx val="246131712"/>
        <c:crosses val="autoZero"/>
        <c:auto val="1"/>
        <c:lblAlgn val="ctr"/>
        <c:lblOffset val="100"/>
        <c:noMultiLvlLbl val="0"/>
      </c:catAx>
      <c:valAx>
        <c:axId val="2461317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prstDash val="solid"/>
              <a:round/>
            </a:ln>
            <a:effectLst/>
          </c:spPr>
        </c:majorGridlines>
        <c:numFmt formatCode="0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BR"/>
          </a:p>
        </c:txPr>
        <c:crossAx val="24612979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12859597754401264"/>
          <c:y val="0.92401155953558756"/>
          <c:w val="0.71319257082648979"/>
          <c:h val="5.275227364520111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200"/>
      </a:pPr>
      <a:endParaRPr lang="en-B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Sheet11!$C$1</c:f>
              <c:strCache>
                <c:ptCount val="1"/>
                <c:pt idx="0">
                  <c:v>Lealdade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01A8B8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6922-0F42-BA7E-A4E7824F7404}"/>
              </c:ext>
            </c:extLst>
          </c:dPt>
          <c:dPt>
            <c:idx val="1"/>
            <c:invertIfNegative val="0"/>
            <c:bubble3D val="0"/>
            <c:spPr>
              <a:solidFill>
                <a:srgbClr val="014A52">
                  <a:alpha val="90000"/>
                </a:srgb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6922-0F42-BA7E-A4E7824F7404}"/>
              </c:ext>
            </c:extLst>
          </c:dPt>
          <c:dPt>
            <c:idx val="2"/>
            <c:invertIfNegative val="0"/>
            <c:bubble3D val="0"/>
            <c:spPr>
              <a:solidFill>
                <a:srgbClr val="FFD628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6922-0F42-BA7E-A4E7824F7404}"/>
              </c:ext>
            </c:extLst>
          </c:dPt>
          <c:dPt>
            <c:idx val="3"/>
            <c:invertIfNegative val="0"/>
            <c:bubble3D val="0"/>
            <c:spPr>
              <a:solidFill>
                <a:srgbClr val="77C9D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6922-0F42-BA7E-A4E7824F7404}"/>
              </c:ext>
            </c:extLst>
          </c:dPt>
          <c:dPt>
            <c:idx val="4"/>
            <c:invertIfNegative val="0"/>
            <c:bubble3D val="0"/>
            <c:spPr>
              <a:solidFill>
                <a:srgbClr val="0CF0B8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6922-0F42-BA7E-A4E7824F7404}"/>
              </c:ext>
            </c:extLst>
          </c:dPt>
          <c:dPt>
            <c:idx val="5"/>
            <c:invertIfNegative val="0"/>
            <c:bubble3D val="0"/>
            <c:spPr>
              <a:solidFill>
                <a:srgbClr val="F871A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6922-0F42-BA7E-A4E7824F7404}"/>
              </c:ext>
            </c:extLst>
          </c:dPt>
          <c:dPt>
            <c:idx val="6"/>
            <c:invertIfNegative val="0"/>
            <c:bubble3D val="0"/>
            <c:spPr>
              <a:solidFill>
                <a:srgbClr val="0079FD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6922-0F42-BA7E-A4E7824F7404}"/>
              </c:ext>
            </c:extLst>
          </c:dPt>
          <c:dPt>
            <c:idx val="7"/>
            <c:invertIfNegative val="0"/>
            <c:bubble3D val="0"/>
            <c:spPr>
              <a:solidFill>
                <a:srgbClr val="FF821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F-6922-0F42-BA7E-A4E7824F7404}"/>
              </c:ext>
            </c:extLst>
          </c:dPt>
          <c:dPt>
            <c:idx val="8"/>
            <c:invertIfNegative val="0"/>
            <c:bubble3D val="0"/>
            <c:spPr>
              <a:solidFill>
                <a:srgbClr val="77C9D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1-6922-0F42-BA7E-A4E7824F7404}"/>
              </c:ext>
            </c:extLst>
          </c:dPt>
          <c:dPt>
            <c:idx val="9"/>
            <c:invertIfNegative val="0"/>
            <c:bubble3D val="0"/>
            <c:spPr>
              <a:solidFill>
                <a:srgbClr val="FFEF9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3-6922-0F42-BA7E-A4E7824F7404}"/>
              </c:ext>
            </c:extLst>
          </c:dPt>
          <c:dPt>
            <c:idx val="10"/>
            <c:invertIfNegative val="0"/>
            <c:bubble3D val="0"/>
            <c:spPr>
              <a:solidFill>
                <a:srgbClr val="95EFEF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5-6922-0F42-BA7E-A4E7824F7404}"/>
              </c:ext>
            </c:extLst>
          </c:dPt>
          <c:dPt>
            <c:idx val="11"/>
            <c:invertIfNegative val="0"/>
            <c:bubble3D val="0"/>
            <c:spPr>
              <a:solidFill>
                <a:srgbClr val="5D8F9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7-6922-0F42-BA7E-A4E7824F7404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Sheet11!$B$2:$B$13</c:f>
              <c:strCache>
                <c:ptCount val="12"/>
                <c:pt idx="0">
                  <c:v>Hipermercado</c:v>
                </c:pt>
                <c:pt idx="1">
                  <c:v>E-commerce</c:v>
                </c:pt>
                <c:pt idx="2">
                  <c:v>Atacarejos</c:v>
                </c:pt>
                <c:pt idx="3">
                  <c:v>Perfumaria</c:v>
                </c:pt>
                <c:pt idx="4">
                  <c:v>Porta a Porta</c:v>
                </c:pt>
                <c:pt idx="5">
                  <c:v>Farmácia/Drogaria</c:v>
                </c:pt>
                <c:pt idx="6">
                  <c:v>Super Vizinhança</c:v>
                </c:pt>
                <c:pt idx="7">
                  <c:v>Super Rede</c:v>
                </c:pt>
                <c:pt idx="8">
                  <c:v>Varejo Tradicional</c:v>
                </c:pt>
                <c:pt idx="9">
                  <c:v>Loja de Dpto/Adegas</c:v>
                </c:pt>
                <c:pt idx="10">
                  <c:v>Depósitos</c:v>
                </c:pt>
                <c:pt idx="11">
                  <c:v>Super Independente</c:v>
                </c:pt>
              </c:strCache>
            </c:strRef>
          </c:cat>
          <c:val>
            <c:numRef>
              <c:f>Sheet11!$C$2:$C$13</c:f>
              <c:numCache>
                <c:formatCode>0.0</c:formatCode>
                <c:ptCount val="12"/>
                <c:pt idx="0">
                  <c:v>-3</c:v>
                </c:pt>
                <c:pt idx="1">
                  <c:v>-2.0999999999999996</c:v>
                </c:pt>
                <c:pt idx="2">
                  <c:v>-2.0999999999999979</c:v>
                </c:pt>
                <c:pt idx="3">
                  <c:v>-1.2999999999999998</c:v>
                </c:pt>
                <c:pt idx="4">
                  <c:v>-0.80000000000000071</c:v>
                </c:pt>
                <c:pt idx="5">
                  <c:v>-0.80000000000000071</c:v>
                </c:pt>
                <c:pt idx="6">
                  <c:v>-0.59999999999999964</c:v>
                </c:pt>
                <c:pt idx="7">
                  <c:v>-0.5</c:v>
                </c:pt>
                <c:pt idx="8">
                  <c:v>-0.30000000000000071</c:v>
                </c:pt>
                <c:pt idx="9">
                  <c:v>-0.19999999999999973</c:v>
                </c:pt>
                <c:pt idx="10">
                  <c:v>-9.9999999999999645E-2</c:v>
                </c:pt>
                <c:pt idx="11">
                  <c:v>0.39999999999999858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8-6922-0F42-BA7E-A4E7824F7404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75"/>
        <c:axId val="2133081152"/>
        <c:axId val="2133076992"/>
      </c:barChart>
      <c:catAx>
        <c:axId val="2133081152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pPr>
            <a:endParaRPr lang="en-BR"/>
          </a:p>
        </c:txPr>
        <c:crossAx val="2133076992"/>
        <c:crosses val="autoZero"/>
        <c:auto val="1"/>
        <c:lblAlgn val="ctr"/>
        <c:lblOffset val="100"/>
        <c:noMultiLvlLbl val="0"/>
      </c:catAx>
      <c:valAx>
        <c:axId val="2133076992"/>
        <c:scaling>
          <c:orientation val="minMax"/>
        </c:scaling>
        <c:delete val="1"/>
        <c:axPos val="t"/>
        <c:numFmt formatCode="0.0" sourceLinked="1"/>
        <c:majorTickMark val="none"/>
        <c:minorTickMark val="none"/>
        <c:tickLblPos val="nextTo"/>
        <c:crossAx val="21330811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BR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200" b="1">
                <a:solidFill>
                  <a:schemeClr val="bg2"/>
                </a:solidFill>
              </a:rPr>
              <a:t>Lorem</a:t>
            </a:r>
            <a:r>
              <a:rPr lang="en-US" sz="1200" b="1" baseline="0">
                <a:solidFill>
                  <a:schemeClr val="bg2"/>
                </a:solidFill>
              </a:rPr>
              <a:t> Ipsum</a:t>
            </a:r>
            <a:endParaRPr lang="en-US" sz="1200" b="1">
              <a:solidFill>
                <a:schemeClr val="bg2"/>
              </a:solidFill>
            </a:endParaRPr>
          </a:p>
        </c:rich>
      </c:tx>
      <c:layout>
        <c:manualLayout>
          <c:xMode val="edge"/>
          <c:yMode val="edge"/>
          <c:x val="2.5443492314606107E-2"/>
          <c:y val="9.492976798908425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30361178468292782"/>
          <c:y val="6.8916235211405066E-2"/>
          <c:w val="0.60713551584344971"/>
          <c:h val="0.88058390456707225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 w="12700"/>
          </c:spPr>
          <c:dPt>
            <c:idx val="0"/>
            <c:bubble3D val="0"/>
            <c:spPr>
              <a:solidFill>
                <a:srgbClr val="FFD628"/>
              </a:solidFill>
              <a:ln w="1270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3995-3D4F-AD8C-FB73964BE864}"/>
              </c:ext>
            </c:extLst>
          </c:dPt>
          <c:dPt>
            <c:idx val="1"/>
            <c:bubble3D val="0"/>
            <c:spPr>
              <a:solidFill>
                <a:srgbClr val="014A52"/>
              </a:solidFill>
              <a:ln w="1270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3995-3D4F-AD8C-FB73964BE864}"/>
              </c:ext>
            </c:extLst>
          </c:dPt>
          <c:dPt>
            <c:idx val="2"/>
            <c:bubble3D val="0"/>
            <c:spPr>
              <a:solidFill>
                <a:srgbClr val="0CF0B8"/>
              </a:solidFill>
              <a:ln w="1270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3995-3D4F-AD8C-FB73964BE864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270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3995-3D4F-AD8C-FB73964BE864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270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3995-3D4F-AD8C-FB73964BE864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270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3995-3D4F-AD8C-FB73964BE864}"/>
              </c:ext>
            </c:extLst>
          </c:dPt>
          <c:dPt>
            <c:idx val="6"/>
            <c:bubble3D val="0"/>
            <c:spPr>
              <a:solidFill>
                <a:srgbClr val="FFEF90"/>
              </a:solidFill>
              <a:ln w="1270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3995-3D4F-AD8C-FB73964BE864}"/>
              </c:ext>
            </c:extLst>
          </c:dPt>
          <c:dPt>
            <c:idx val="7"/>
            <c:bubble3D val="0"/>
            <c:spPr>
              <a:solidFill>
                <a:srgbClr val="77C9D0"/>
              </a:solidFill>
              <a:ln w="1270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3995-3D4F-AD8C-FB73964BE864}"/>
              </c:ext>
            </c:extLst>
          </c:dPt>
          <c:dPt>
            <c:idx val="8"/>
            <c:bubble3D val="0"/>
            <c:spPr>
              <a:solidFill>
                <a:srgbClr val="F8A4C6"/>
              </a:solidFill>
              <a:ln w="1270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1-3995-3D4F-AD8C-FB73964BE864}"/>
              </c:ext>
            </c:extLst>
          </c:dPt>
          <c:dPt>
            <c:idx val="9"/>
            <c:bubble3D val="0"/>
            <c:spPr>
              <a:solidFill>
                <a:srgbClr val="89FDE2"/>
              </a:solidFill>
              <a:ln w="1270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3-3995-3D4F-AD8C-FB73964BE864}"/>
              </c:ext>
            </c:extLst>
          </c:dPt>
          <c:dPt>
            <c:idx val="10"/>
            <c:bubble3D val="0"/>
            <c:spPr>
              <a:solidFill>
                <a:srgbClr val="5D8F92"/>
              </a:solidFill>
              <a:ln w="1270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5-3995-3D4F-AD8C-FB73964BE864}"/>
              </c:ext>
            </c:extLst>
          </c:dPt>
          <c:dPt>
            <c:idx val="11"/>
            <c:bubble3D val="0"/>
            <c:spPr>
              <a:solidFill>
                <a:srgbClr val="01A8B8"/>
              </a:solidFill>
              <a:ln w="1270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7-3995-3D4F-AD8C-FB73964BE864}"/>
              </c:ext>
            </c:extLst>
          </c:dPt>
          <c:dLbls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BR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3-3995-3D4F-AD8C-FB73964BE86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bg2"/>
                    </a:solidFill>
                    <a:latin typeface="+mn-lt"/>
                    <a:ea typeface="+mn-ea"/>
                    <a:cs typeface="+mn-cs"/>
                  </a:defRPr>
                </a:pPr>
                <a:endParaRPr lang="en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Sheet1!$A$2:$A$13</c:f>
              <c:strCache>
                <c:ptCount val="12"/>
                <c:pt idx="0">
                  <c:v>Hiper</c:v>
                </c:pt>
                <c:pt idx="1">
                  <c:v>E-commerce</c:v>
                </c:pt>
                <c:pt idx="2">
                  <c:v>Atacarejo</c:v>
                </c:pt>
                <c:pt idx="3">
                  <c:v>Perfumaria</c:v>
                </c:pt>
                <c:pt idx="4">
                  <c:v>Porta a Porta</c:v>
                </c:pt>
                <c:pt idx="5">
                  <c:v>Drogaria</c:v>
                </c:pt>
                <c:pt idx="6">
                  <c:v>Super Vizinhação</c:v>
                </c:pt>
                <c:pt idx="7">
                  <c:v>Super Rede</c:v>
                </c:pt>
                <c:pt idx="8">
                  <c:v>Varejo Tradicional</c:v>
                </c:pt>
                <c:pt idx="9">
                  <c:v>Loja de Depto</c:v>
                </c:pt>
                <c:pt idx="10">
                  <c:v>Depósitos</c:v>
                </c:pt>
                <c:pt idx="11">
                  <c:v>Super Indepente</c:v>
                </c:pt>
              </c:strCache>
            </c:strRef>
          </c:cat>
          <c:val>
            <c:numRef>
              <c:f>Sheet1!$B$2:$B$13</c:f>
              <c:numCache>
                <c:formatCode>General</c:formatCode>
                <c:ptCount val="12"/>
                <c:pt idx="0">
                  <c:v>2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  <c:pt idx="4">
                  <c:v>7</c:v>
                </c:pt>
                <c:pt idx="5">
                  <c:v>5.5</c:v>
                </c:pt>
                <c:pt idx="6">
                  <c:v>9</c:v>
                </c:pt>
                <c:pt idx="7">
                  <c:v>7.4</c:v>
                </c:pt>
                <c:pt idx="8">
                  <c:v>3.2</c:v>
                </c:pt>
                <c:pt idx="9">
                  <c:v>1.8</c:v>
                </c:pt>
                <c:pt idx="10">
                  <c:v>4.8</c:v>
                </c:pt>
                <c:pt idx="11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8-3995-3D4F-AD8C-FB73964BE86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l"/>
      <c:layout>
        <c:manualLayout>
          <c:xMode val="edge"/>
          <c:yMode val="edge"/>
          <c:x val="8.3637470420928079E-3"/>
          <c:y val="0.18070164310721254"/>
          <c:w val="0.19325289148331018"/>
          <c:h val="0.7481456660449781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bg2"/>
              </a:solidFill>
              <a:latin typeface="+mn-lt"/>
              <a:ea typeface="+mn-ea"/>
              <a:cs typeface="+mn-cs"/>
            </a:defRPr>
          </a:pPr>
          <a:endParaRPr lang="en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BR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3880227061972167E-2"/>
          <c:y val="6.7765536837399415E-2"/>
          <c:w val="0.96386383970524503"/>
          <c:h val="0.72007695927753024"/>
        </c:manualLayout>
      </c:layout>
      <c:barChart>
        <c:barDir val="col"/>
        <c:grouping val="percentStacked"/>
        <c:varyColors val="0"/>
        <c:ser>
          <c:idx val="0"/>
          <c:order val="0"/>
          <c:tx>
            <c:strRef>
              <c:f>Hoja1!$A$2</c:f>
              <c:strCache>
                <c:ptCount val="1"/>
                <c:pt idx="0">
                  <c:v> Private Labels  </c:v>
                </c:pt>
              </c:strCache>
            </c:strRef>
          </c:tx>
          <c:spPr>
            <a:solidFill>
              <a:schemeClr val="tx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Hoja1!$B$1:$Q$1</c:f>
              <c:strCache>
                <c:ptCount val="16"/>
                <c:pt idx="0">
                  <c:v>B.A</c:v>
                </c:pt>
                <c:pt idx="1">
                  <c:v>B.C</c:v>
                </c:pt>
                <c:pt idx="2">
                  <c:v>B.A </c:v>
                </c:pt>
                <c:pt idx="3">
                  <c:v> B.C</c:v>
                </c:pt>
                <c:pt idx="4">
                  <c:v> B.A</c:v>
                </c:pt>
                <c:pt idx="5">
                  <c:v> B. C</c:v>
                </c:pt>
                <c:pt idx="6">
                  <c:v>  B.A</c:v>
                </c:pt>
                <c:pt idx="7">
                  <c:v>  B.C.</c:v>
                </c:pt>
                <c:pt idx="8">
                  <c:v>B.A  </c:v>
                </c:pt>
                <c:pt idx="9">
                  <c:v>B.G  </c:v>
                </c:pt>
                <c:pt idx="10">
                  <c:v>   B.A</c:v>
                </c:pt>
                <c:pt idx="11">
                  <c:v>  B.C</c:v>
                </c:pt>
                <c:pt idx="12">
                  <c:v>  B.A </c:v>
                </c:pt>
                <c:pt idx="13">
                  <c:v>   B.C</c:v>
                </c:pt>
                <c:pt idx="14">
                  <c:v>  B.A  </c:v>
                </c:pt>
                <c:pt idx="15">
                  <c:v>   B.C  </c:v>
                </c:pt>
              </c:strCache>
            </c:strRef>
          </c:cat>
          <c:val>
            <c:numRef>
              <c:f>Hoja1!$B$2:$Q$2</c:f>
              <c:numCache>
                <c:formatCode>General</c:formatCode>
                <c:ptCount val="16"/>
                <c:pt idx="2">
                  <c:v>12.5</c:v>
                </c:pt>
                <c:pt idx="3">
                  <c:v>15</c:v>
                </c:pt>
                <c:pt idx="4">
                  <c:v>3.9</c:v>
                </c:pt>
                <c:pt idx="5">
                  <c:v>4.2</c:v>
                </c:pt>
                <c:pt idx="8">
                  <c:v>11.5</c:v>
                </c:pt>
                <c:pt idx="9">
                  <c:v>9.5</c:v>
                </c:pt>
                <c:pt idx="10">
                  <c:v>14.9</c:v>
                </c:pt>
                <c:pt idx="11">
                  <c:v>14</c:v>
                </c:pt>
                <c:pt idx="12">
                  <c:v>1.3</c:v>
                </c:pt>
                <c:pt idx="13">
                  <c:v>0.9</c:v>
                </c:pt>
                <c:pt idx="14">
                  <c:v>32.200000000000003</c:v>
                </c:pt>
                <c:pt idx="15">
                  <c:v>32.4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6C3-7241-9F17-DE67CD2477D4}"/>
            </c:ext>
          </c:extLst>
        </c:ser>
        <c:ser>
          <c:idx val="1"/>
          <c:order val="1"/>
          <c:tx>
            <c:strRef>
              <c:f>Hoja1!$A$3</c:f>
              <c:strCache>
                <c:ptCount val="1"/>
                <c:pt idx="0">
                  <c:v> Premium  </c:v>
                </c:pt>
              </c:strCache>
            </c:strRef>
          </c:tx>
          <c:spPr>
            <a:solidFill>
              <a:schemeClr val="tx2">
                <a:lumMod val="5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Hoja1!$B$1:$Q$1</c:f>
              <c:strCache>
                <c:ptCount val="16"/>
                <c:pt idx="0">
                  <c:v>B.A</c:v>
                </c:pt>
                <c:pt idx="1">
                  <c:v>B.C</c:v>
                </c:pt>
                <c:pt idx="2">
                  <c:v>B.A </c:v>
                </c:pt>
                <c:pt idx="3">
                  <c:v> B.C</c:v>
                </c:pt>
                <c:pt idx="4">
                  <c:v> B.A</c:v>
                </c:pt>
                <c:pt idx="5">
                  <c:v> B. C</c:v>
                </c:pt>
                <c:pt idx="6">
                  <c:v>  B.A</c:v>
                </c:pt>
                <c:pt idx="7">
                  <c:v>  B.C.</c:v>
                </c:pt>
                <c:pt idx="8">
                  <c:v>B.A  </c:v>
                </c:pt>
                <c:pt idx="9">
                  <c:v>B.G  </c:v>
                </c:pt>
                <c:pt idx="10">
                  <c:v>   B.A</c:v>
                </c:pt>
                <c:pt idx="11">
                  <c:v>  B.C</c:v>
                </c:pt>
                <c:pt idx="12">
                  <c:v>  B.A </c:v>
                </c:pt>
                <c:pt idx="13">
                  <c:v>   B.C</c:v>
                </c:pt>
                <c:pt idx="14">
                  <c:v>  B.A  </c:v>
                </c:pt>
                <c:pt idx="15">
                  <c:v>   B.C  </c:v>
                </c:pt>
              </c:strCache>
            </c:strRef>
          </c:cat>
          <c:val>
            <c:numRef>
              <c:f>Hoja1!$B$3:$Q$3</c:f>
              <c:numCache>
                <c:formatCode>General</c:formatCode>
                <c:ptCount val="16"/>
                <c:pt idx="0">
                  <c:v>43.1</c:v>
                </c:pt>
                <c:pt idx="1">
                  <c:v>48.2</c:v>
                </c:pt>
                <c:pt idx="2">
                  <c:v>74.3</c:v>
                </c:pt>
                <c:pt idx="3">
                  <c:v>69.099999999999994</c:v>
                </c:pt>
                <c:pt idx="4">
                  <c:v>39.4</c:v>
                </c:pt>
                <c:pt idx="5">
                  <c:v>40.9</c:v>
                </c:pt>
                <c:pt idx="6">
                  <c:v>7.4</c:v>
                </c:pt>
                <c:pt idx="7">
                  <c:v>7.7</c:v>
                </c:pt>
                <c:pt idx="8">
                  <c:v>29.6</c:v>
                </c:pt>
                <c:pt idx="9">
                  <c:v>29.8</c:v>
                </c:pt>
                <c:pt idx="10">
                  <c:v>47.5</c:v>
                </c:pt>
                <c:pt idx="11">
                  <c:v>52.2</c:v>
                </c:pt>
                <c:pt idx="12">
                  <c:v>43.9</c:v>
                </c:pt>
                <c:pt idx="13">
                  <c:v>38.700000000000003</c:v>
                </c:pt>
                <c:pt idx="14">
                  <c:v>8.6999999999999993</c:v>
                </c:pt>
                <c:pt idx="15">
                  <c:v>8.1999999999999993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6C3-7241-9F17-DE67CD2477D4}"/>
            </c:ext>
          </c:extLst>
        </c:ser>
        <c:ser>
          <c:idx val="2"/>
          <c:order val="2"/>
          <c:tx>
            <c:strRef>
              <c:f>Hoja1!$A$4</c:f>
              <c:strCache>
                <c:ptCount val="1"/>
                <c:pt idx="0">
                  <c:v> Mainstream  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Hoja1!$B$1:$Q$1</c:f>
              <c:strCache>
                <c:ptCount val="16"/>
                <c:pt idx="0">
                  <c:v>B.A</c:v>
                </c:pt>
                <c:pt idx="1">
                  <c:v>B.C</c:v>
                </c:pt>
                <c:pt idx="2">
                  <c:v>B.A </c:v>
                </c:pt>
                <c:pt idx="3">
                  <c:v> B.C</c:v>
                </c:pt>
                <c:pt idx="4">
                  <c:v> B.A</c:v>
                </c:pt>
                <c:pt idx="5">
                  <c:v> B. C</c:v>
                </c:pt>
                <c:pt idx="6">
                  <c:v>  B.A</c:v>
                </c:pt>
                <c:pt idx="7">
                  <c:v>  B.C.</c:v>
                </c:pt>
                <c:pt idx="8">
                  <c:v>B.A  </c:v>
                </c:pt>
                <c:pt idx="9">
                  <c:v>B.G  </c:v>
                </c:pt>
                <c:pt idx="10">
                  <c:v>   B.A</c:v>
                </c:pt>
                <c:pt idx="11">
                  <c:v>  B.C</c:v>
                </c:pt>
                <c:pt idx="12">
                  <c:v>  B.A </c:v>
                </c:pt>
                <c:pt idx="13">
                  <c:v>   B.C</c:v>
                </c:pt>
                <c:pt idx="14">
                  <c:v>  B.A  </c:v>
                </c:pt>
                <c:pt idx="15">
                  <c:v>   B.C  </c:v>
                </c:pt>
              </c:strCache>
            </c:strRef>
          </c:cat>
          <c:val>
            <c:numRef>
              <c:f>Hoja1!$B$4:$Q$4</c:f>
              <c:numCache>
                <c:formatCode>General</c:formatCode>
                <c:ptCount val="16"/>
                <c:pt idx="0">
                  <c:v>42</c:v>
                </c:pt>
                <c:pt idx="1">
                  <c:v>35.200000000000003</c:v>
                </c:pt>
                <c:pt idx="2">
                  <c:v>10.3</c:v>
                </c:pt>
                <c:pt idx="3">
                  <c:v>12.9</c:v>
                </c:pt>
                <c:pt idx="4">
                  <c:v>25.6</c:v>
                </c:pt>
                <c:pt idx="5">
                  <c:v>26.4</c:v>
                </c:pt>
                <c:pt idx="6">
                  <c:v>92.5</c:v>
                </c:pt>
                <c:pt idx="7">
                  <c:v>92.2</c:v>
                </c:pt>
                <c:pt idx="8">
                  <c:v>42.4</c:v>
                </c:pt>
                <c:pt idx="9">
                  <c:v>44</c:v>
                </c:pt>
                <c:pt idx="10">
                  <c:v>37.299999999999997</c:v>
                </c:pt>
                <c:pt idx="11">
                  <c:v>33.5</c:v>
                </c:pt>
                <c:pt idx="12">
                  <c:v>48.2</c:v>
                </c:pt>
                <c:pt idx="13">
                  <c:v>54.3</c:v>
                </c:pt>
                <c:pt idx="14">
                  <c:v>59.2</c:v>
                </c:pt>
                <c:pt idx="15">
                  <c:v>58.9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6C3-7241-9F17-DE67CD2477D4}"/>
            </c:ext>
          </c:extLst>
        </c:ser>
        <c:ser>
          <c:idx val="3"/>
          <c:order val="3"/>
          <c:tx>
            <c:strRef>
              <c:f>Hoja1!$A$5</c:f>
              <c:strCache>
                <c:ptCount val="1"/>
                <c:pt idx="0">
                  <c:v> Economy  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dLbl>
              <c:idx val="6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36C3-7241-9F17-DE67CD2477D4}"/>
                </c:ext>
              </c:extLst>
            </c:dLbl>
            <c:dLbl>
              <c:idx val="7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36C3-7241-9F17-DE67CD2477D4}"/>
                </c:ext>
              </c:extLst>
            </c:dLbl>
            <c:dLbl>
              <c:idx val="1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36C3-7241-9F17-DE67CD2477D4}"/>
                </c:ext>
              </c:extLst>
            </c:dLbl>
            <c:dLbl>
              <c:idx val="1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36C3-7241-9F17-DE67CD2477D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Hoja1!$B$1:$Q$1</c:f>
              <c:strCache>
                <c:ptCount val="16"/>
                <c:pt idx="0">
                  <c:v>B.A</c:v>
                </c:pt>
                <c:pt idx="1">
                  <c:v>B.C</c:v>
                </c:pt>
                <c:pt idx="2">
                  <c:v>B.A </c:v>
                </c:pt>
                <c:pt idx="3">
                  <c:v> B.C</c:v>
                </c:pt>
                <c:pt idx="4">
                  <c:v> B.A</c:v>
                </c:pt>
                <c:pt idx="5">
                  <c:v> B. C</c:v>
                </c:pt>
                <c:pt idx="6">
                  <c:v>  B.A</c:v>
                </c:pt>
                <c:pt idx="7">
                  <c:v>  B.C.</c:v>
                </c:pt>
                <c:pt idx="8">
                  <c:v>B.A  </c:v>
                </c:pt>
                <c:pt idx="9">
                  <c:v>B.G  </c:v>
                </c:pt>
                <c:pt idx="10">
                  <c:v>   B.A</c:v>
                </c:pt>
                <c:pt idx="11">
                  <c:v>  B.C</c:v>
                </c:pt>
                <c:pt idx="12">
                  <c:v>  B.A </c:v>
                </c:pt>
                <c:pt idx="13">
                  <c:v>   B.C</c:v>
                </c:pt>
                <c:pt idx="14">
                  <c:v>  B.A  </c:v>
                </c:pt>
                <c:pt idx="15">
                  <c:v>   B.C  </c:v>
                </c:pt>
              </c:strCache>
            </c:strRef>
          </c:cat>
          <c:val>
            <c:numRef>
              <c:f>Hoja1!$B$5:$Q$5</c:f>
              <c:numCache>
                <c:formatCode>General</c:formatCode>
                <c:ptCount val="16"/>
                <c:pt idx="0">
                  <c:v>14.9</c:v>
                </c:pt>
                <c:pt idx="1">
                  <c:v>16.399999999999999</c:v>
                </c:pt>
                <c:pt idx="2">
                  <c:v>2.9</c:v>
                </c:pt>
                <c:pt idx="3">
                  <c:v>3.1</c:v>
                </c:pt>
                <c:pt idx="4">
                  <c:v>31.1</c:v>
                </c:pt>
                <c:pt idx="5">
                  <c:v>28.5</c:v>
                </c:pt>
                <c:pt idx="6">
                  <c:v>0.1</c:v>
                </c:pt>
                <c:pt idx="7">
                  <c:v>0.2</c:v>
                </c:pt>
                <c:pt idx="8">
                  <c:v>16.600000000000001</c:v>
                </c:pt>
                <c:pt idx="9">
                  <c:v>16.7</c:v>
                </c:pt>
                <c:pt idx="10">
                  <c:v>0.3</c:v>
                </c:pt>
                <c:pt idx="11">
                  <c:v>0.3</c:v>
                </c:pt>
                <c:pt idx="12">
                  <c:v>6.6</c:v>
                </c:pt>
                <c:pt idx="13">
                  <c:v>6.1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36C3-7241-9F17-DE67CD2477D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9"/>
        <c:overlap val="100"/>
        <c:axId val="311278144"/>
        <c:axId val="311268576"/>
      </c:barChart>
      <c:catAx>
        <c:axId val="3112781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rgbClr val="054851"/>
                </a:solidFill>
                <a:latin typeface="+mn-lt"/>
                <a:ea typeface="+mn-ea"/>
                <a:cs typeface="+mn-cs"/>
              </a:defRPr>
            </a:pPr>
            <a:endParaRPr lang="en-BR"/>
          </a:p>
        </c:txPr>
        <c:crossAx val="311268576"/>
        <c:crosses val="autoZero"/>
        <c:auto val="1"/>
        <c:lblAlgn val="ctr"/>
        <c:lblOffset val="100"/>
        <c:noMultiLvlLbl val="0"/>
      </c:catAx>
      <c:valAx>
        <c:axId val="311268576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31127814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23868728729443964"/>
          <c:y val="0.90257479783288985"/>
          <c:w val="0.48270120439341091"/>
          <c:h val="7.241545857451382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rgbClr val="054851"/>
              </a:solidFill>
              <a:latin typeface="+mn-lt"/>
              <a:ea typeface="+mn-ea"/>
              <a:cs typeface="+mn-cs"/>
            </a:defRPr>
          </a:pPr>
          <a:endParaRPr lang="en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BR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1" i="0" u="none" strike="noStrike" kern="1200" spc="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pPr>
            <a:r>
              <a:rPr lang="es-CL" sz="1100" b="1" err="1">
                <a:solidFill>
                  <a:schemeClr val="bg2"/>
                </a:solidFill>
              </a:rPr>
              <a:t>Lorem</a:t>
            </a:r>
            <a:r>
              <a:rPr lang="es-CL" sz="1100" b="1">
                <a:solidFill>
                  <a:schemeClr val="bg2"/>
                </a:solidFill>
              </a:rPr>
              <a:t> </a:t>
            </a:r>
            <a:r>
              <a:rPr lang="es-CL" sz="1100" b="1" err="1">
                <a:solidFill>
                  <a:schemeClr val="bg2"/>
                </a:solidFill>
              </a:rPr>
              <a:t>Ipsum</a:t>
            </a:r>
            <a:endParaRPr lang="es-CL" sz="1100" b="1" baseline="0">
              <a:solidFill>
                <a:schemeClr val="bg2"/>
              </a:solidFill>
            </a:endParaRPr>
          </a:p>
          <a:p>
            <a:pPr>
              <a:defRPr sz="1100" b="1">
                <a:solidFill>
                  <a:schemeClr val="bg2"/>
                </a:solidFill>
              </a:defRPr>
            </a:pPr>
            <a:r>
              <a:rPr lang="es-CL" sz="1100" b="1" baseline="0">
                <a:solidFill>
                  <a:schemeClr val="bg2"/>
                </a:solidFill>
              </a:rPr>
              <a:t>vs </a:t>
            </a:r>
            <a:r>
              <a:rPr lang="es-CL" sz="1100" b="1" baseline="0" err="1">
                <a:solidFill>
                  <a:schemeClr val="bg2"/>
                </a:solidFill>
              </a:rPr>
              <a:t>Dut</a:t>
            </a:r>
            <a:r>
              <a:rPr lang="es-CL" sz="1100" b="1" baseline="0">
                <a:solidFill>
                  <a:schemeClr val="bg2"/>
                </a:solidFill>
              </a:rPr>
              <a:t> </a:t>
            </a:r>
            <a:r>
              <a:rPr lang="es-CL" sz="1100" b="1" baseline="0" err="1">
                <a:solidFill>
                  <a:schemeClr val="bg2"/>
                </a:solidFill>
              </a:rPr>
              <a:t>Venon</a:t>
            </a:r>
            <a:endParaRPr lang="es-CL" sz="1100" b="1">
              <a:solidFill>
                <a:schemeClr val="bg2"/>
              </a:solidFill>
            </a:endParaRPr>
          </a:p>
        </c:rich>
      </c:tx>
      <c:layout>
        <c:manualLayout>
          <c:xMode val="edge"/>
          <c:yMode val="edge"/>
          <c:x val="7.636179420999996E-3"/>
          <c:y val="0.1163473259808296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spc="0" baseline="0">
              <a:solidFill>
                <a:schemeClr val="bg2"/>
              </a:solidFill>
              <a:latin typeface="+mn-lt"/>
              <a:ea typeface="+mn-ea"/>
              <a:cs typeface="+mn-cs"/>
            </a:defRPr>
          </a:pPr>
          <a:endParaRPr lang="es-CL"/>
        </a:p>
      </c:txPr>
    </c:title>
    <c:autoTitleDeleted val="0"/>
    <c:plotArea>
      <c:layout>
        <c:manualLayout>
          <c:layoutTarget val="inner"/>
          <c:xMode val="edge"/>
          <c:yMode val="edge"/>
          <c:x val="0.12923421593931375"/>
          <c:y val="1.6550199392740626E-2"/>
          <c:w val="0.85673960763565593"/>
          <c:h val="0.92017910911631096"/>
        </c:manualLayout>
      </c:layout>
      <c:barChart>
        <c:barDir val="col"/>
        <c:grouping val="percentStacked"/>
        <c:varyColors val="0"/>
        <c:ser>
          <c:idx val="0"/>
          <c:order val="0"/>
          <c:tx>
            <c:strRef>
              <c:f>Hoja1!$A$2</c:f>
              <c:strCache>
                <c:ptCount val="1"/>
                <c:pt idx="0">
                  <c:v> Supermercados  </c:v>
                </c:pt>
              </c:strCache>
            </c:strRef>
          </c:tx>
          <c:spPr>
            <a:solidFill>
              <a:srgbClr val="01A8B8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Hoja1!$B$1:$I$1</c:f>
              <c:strCache>
                <c:ptCount val="8"/>
                <c:pt idx="0">
                  <c:v>B.Normal</c:v>
                </c:pt>
                <c:pt idx="1">
                  <c:v>B. Galápagos</c:v>
                </c:pt>
                <c:pt idx="2">
                  <c:v>B.Normal </c:v>
                </c:pt>
                <c:pt idx="3">
                  <c:v>B. Galápagos </c:v>
                </c:pt>
                <c:pt idx="4">
                  <c:v> B.Normal</c:v>
                </c:pt>
                <c:pt idx="5">
                  <c:v> B. Galápagos</c:v>
                </c:pt>
                <c:pt idx="6">
                  <c:v>B.Normal  </c:v>
                </c:pt>
                <c:pt idx="7">
                  <c:v>B. Galápagos  </c:v>
                </c:pt>
              </c:strCache>
            </c:strRef>
          </c:cat>
          <c:val>
            <c:numRef>
              <c:f>Hoja1!$B$2:$I$2</c:f>
              <c:numCache>
                <c:formatCode>0</c:formatCode>
                <c:ptCount val="8"/>
                <c:pt idx="0">
                  <c:v>25.6</c:v>
                </c:pt>
                <c:pt idx="1">
                  <c:v>27.5</c:v>
                </c:pt>
                <c:pt idx="2">
                  <c:v>54.5</c:v>
                </c:pt>
                <c:pt idx="3">
                  <c:v>54.3</c:v>
                </c:pt>
                <c:pt idx="4">
                  <c:v>35.1</c:v>
                </c:pt>
                <c:pt idx="5">
                  <c:v>34.299999999999997</c:v>
                </c:pt>
                <c:pt idx="6">
                  <c:v>17.8</c:v>
                </c:pt>
                <c:pt idx="7">
                  <c:v>20.2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E83-0B42-A707-7413B3399D23}"/>
            </c:ext>
          </c:extLst>
        </c:ser>
        <c:ser>
          <c:idx val="1"/>
          <c:order val="1"/>
          <c:tx>
            <c:strRef>
              <c:f>Hoja1!$A$3</c:f>
              <c:strCache>
                <c:ptCount val="1"/>
                <c:pt idx="0">
                  <c:v> Discounter  </c:v>
                </c:pt>
              </c:strCache>
            </c:strRef>
          </c:tx>
          <c:spPr>
            <a:solidFill>
              <a:srgbClr val="014A5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Hoja1!$B$1:$I$1</c:f>
              <c:strCache>
                <c:ptCount val="8"/>
                <c:pt idx="0">
                  <c:v>B.Normal</c:v>
                </c:pt>
                <c:pt idx="1">
                  <c:v>B. Galápagos</c:v>
                </c:pt>
                <c:pt idx="2">
                  <c:v>B.Normal </c:v>
                </c:pt>
                <c:pt idx="3">
                  <c:v>B. Galápagos </c:v>
                </c:pt>
                <c:pt idx="4">
                  <c:v> B.Normal</c:v>
                </c:pt>
                <c:pt idx="5">
                  <c:v> B. Galápagos</c:v>
                </c:pt>
                <c:pt idx="6">
                  <c:v>B.Normal  </c:v>
                </c:pt>
                <c:pt idx="7">
                  <c:v>B. Galápagos  </c:v>
                </c:pt>
              </c:strCache>
            </c:strRef>
          </c:cat>
          <c:val>
            <c:numRef>
              <c:f>Hoja1!$B$3:$I$3</c:f>
              <c:numCache>
                <c:formatCode>0</c:formatCode>
                <c:ptCount val="8"/>
                <c:pt idx="0">
                  <c:v>4.9000000000000004</c:v>
                </c:pt>
                <c:pt idx="1">
                  <c:v>5.4</c:v>
                </c:pt>
                <c:pt idx="2">
                  <c:v>3.6</c:v>
                </c:pt>
                <c:pt idx="3">
                  <c:v>4.0999999999999996</c:v>
                </c:pt>
                <c:pt idx="4">
                  <c:v>4.9000000000000004</c:v>
                </c:pt>
                <c:pt idx="5">
                  <c:v>5.0999999999999996</c:v>
                </c:pt>
                <c:pt idx="6">
                  <c:v>5</c:v>
                </c:pt>
                <c:pt idx="7">
                  <c:v>5.8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E83-0B42-A707-7413B3399D23}"/>
            </c:ext>
          </c:extLst>
        </c:ser>
        <c:ser>
          <c:idx val="2"/>
          <c:order val="2"/>
          <c:tx>
            <c:strRef>
              <c:f>Hoja1!$A$4</c:f>
              <c:strCache>
                <c:ptCount val="1"/>
                <c:pt idx="0">
                  <c:v> Distributor  </c:v>
                </c:pt>
              </c:strCache>
            </c:strRef>
          </c:tx>
          <c:spPr>
            <a:solidFill>
              <a:srgbClr val="FFD628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Hoja1!$B$1:$I$1</c:f>
              <c:strCache>
                <c:ptCount val="8"/>
                <c:pt idx="0">
                  <c:v>B.Normal</c:v>
                </c:pt>
                <c:pt idx="1">
                  <c:v>B. Galápagos</c:v>
                </c:pt>
                <c:pt idx="2">
                  <c:v>B.Normal </c:v>
                </c:pt>
                <c:pt idx="3">
                  <c:v>B. Galápagos </c:v>
                </c:pt>
                <c:pt idx="4">
                  <c:v> B.Normal</c:v>
                </c:pt>
                <c:pt idx="5">
                  <c:v> B. Galápagos</c:v>
                </c:pt>
                <c:pt idx="6">
                  <c:v>B.Normal  </c:v>
                </c:pt>
                <c:pt idx="7">
                  <c:v>B. Galápagos  </c:v>
                </c:pt>
              </c:strCache>
            </c:strRef>
          </c:cat>
          <c:val>
            <c:numRef>
              <c:f>Hoja1!$B$4:$I$4</c:f>
              <c:numCache>
                <c:formatCode>0</c:formatCode>
                <c:ptCount val="8"/>
                <c:pt idx="0">
                  <c:v>8.1</c:v>
                </c:pt>
                <c:pt idx="1">
                  <c:v>7.8</c:v>
                </c:pt>
                <c:pt idx="2">
                  <c:v>3.7</c:v>
                </c:pt>
                <c:pt idx="3">
                  <c:v>3.6</c:v>
                </c:pt>
                <c:pt idx="4">
                  <c:v>6.3</c:v>
                </c:pt>
                <c:pt idx="5">
                  <c:v>6.5</c:v>
                </c:pt>
                <c:pt idx="6">
                  <c:v>9.5</c:v>
                </c:pt>
                <c:pt idx="7">
                  <c:v>9.1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E83-0B42-A707-7413B3399D23}"/>
            </c:ext>
          </c:extLst>
        </c:ser>
        <c:ser>
          <c:idx val="3"/>
          <c:order val="3"/>
          <c:tx>
            <c:strRef>
              <c:f>Hoja1!$A$5</c:f>
              <c:strCache>
                <c:ptCount val="1"/>
                <c:pt idx="0">
                  <c:v> Grocery  </c:v>
                </c:pt>
              </c:strCache>
            </c:strRef>
          </c:tx>
          <c:spPr>
            <a:solidFill>
              <a:srgbClr val="77C9D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Hoja1!$B$1:$I$1</c:f>
              <c:strCache>
                <c:ptCount val="8"/>
                <c:pt idx="0">
                  <c:v>B.Normal</c:v>
                </c:pt>
                <c:pt idx="1">
                  <c:v>B. Galápagos</c:v>
                </c:pt>
                <c:pt idx="2">
                  <c:v>B.Normal </c:v>
                </c:pt>
                <c:pt idx="3">
                  <c:v>B. Galápagos </c:v>
                </c:pt>
                <c:pt idx="4">
                  <c:v> B.Normal</c:v>
                </c:pt>
                <c:pt idx="5">
                  <c:v> B. Galápagos</c:v>
                </c:pt>
                <c:pt idx="6">
                  <c:v>B.Normal  </c:v>
                </c:pt>
                <c:pt idx="7">
                  <c:v>B. Galápagos  </c:v>
                </c:pt>
              </c:strCache>
            </c:strRef>
          </c:cat>
          <c:val>
            <c:numRef>
              <c:f>Hoja1!$B$5:$I$5</c:f>
              <c:numCache>
                <c:formatCode>0</c:formatCode>
                <c:ptCount val="8"/>
                <c:pt idx="0">
                  <c:v>21.8</c:v>
                </c:pt>
                <c:pt idx="1">
                  <c:v>19.8</c:v>
                </c:pt>
                <c:pt idx="2">
                  <c:v>7.5</c:v>
                </c:pt>
                <c:pt idx="3">
                  <c:v>8.4</c:v>
                </c:pt>
                <c:pt idx="4">
                  <c:v>14.5</c:v>
                </c:pt>
                <c:pt idx="5">
                  <c:v>13.9</c:v>
                </c:pt>
                <c:pt idx="6">
                  <c:v>26.7</c:v>
                </c:pt>
                <c:pt idx="7">
                  <c:v>24.4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1E83-0B42-A707-7413B3399D23}"/>
            </c:ext>
          </c:extLst>
        </c:ser>
        <c:ser>
          <c:idx val="4"/>
          <c:order val="4"/>
          <c:tx>
            <c:strRef>
              <c:f>Hoja1!$A$6</c:f>
              <c:strCache>
                <c:ptCount val="1"/>
                <c:pt idx="0">
                  <c:v> Otros Trad.</c:v>
                </c:pt>
              </c:strCache>
            </c:strRef>
          </c:tx>
          <c:spPr>
            <a:solidFill>
              <a:srgbClr val="0CF0B8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rgbClr val="001C20"/>
                    </a:solidFill>
                    <a:latin typeface="+mn-lt"/>
                    <a:ea typeface="+mn-ea"/>
                    <a:cs typeface="+mn-cs"/>
                  </a:defRPr>
                </a:pPr>
                <a:endParaRPr lang="en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Hoja1!$B$1:$I$1</c:f>
              <c:strCache>
                <c:ptCount val="8"/>
                <c:pt idx="0">
                  <c:v>B.Normal</c:v>
                </c:pt>
                <c:pt idx="1">
                  <c:v>B. Galápagos</c:v>
                </c:pt>
                <c:pt idx="2">
                  <c:v>B.Normal </c:v>
                </c:pt>
                <c:pt idx="3">
                  <c:v>B. Galápagos </c:v>
                </c:pt>
                <c:pt idx="4">
                  <c:v> B.Normal</c:v>
                </c:pt>
                <c:pt idx="5">
                  <c:v> B. Galápagos</c:v>
                </c:pt>
                <c:pt idx="6">
                  <c:v>B.Normal  </c:v>
                </c:pt>
                <c:pt idx="7">
                  <c:v>B. Galápagos  </c:v>
                </c:pt>
              </c:strCache>
            </c:strRef>
          </c:cat>
          <c:val>
            <c:numRef>
              <c:f>Hoja1!$B$6:$I$6</c:f>
              <c:numCache>
                <c:formatCode>0</c:formatCode>
                <c:ptCount val="8"/>
                <c:pt idx="0">
                  <c:v>8.1</c:v>
                </c:pt>
                <c:pt idx="1">
                  <c:v>9.1</c:v>
                </c:pt>
                <c:pt idx="2">
                  <c:v>8.1999999999999993</c:v>
                </c:pt>
                <c:pt idx="3">
                  <c:v>8.6999999999999993</c:v>
                </c:pt>
                <c:pt idx="4">
                  <c:v>10</c:v>
                </c:pt>
                <c:pt idx="5">
                  <c:v>11.399999999999999</c:v>
                </c:pt>
                <c:pt idx="6">
                  <c:v>7.3</c:v>
                </c:pt>
                <c:pt idx="7">
                  <c:v>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1E83-0B42-A707-7413B3399D23}"/>
            </c:ext>
          </c:extLst>
        </c:ser>
        <c:ser>
          <c:idx val="5"/>
          <c:order val="5"/>
          <c:tx>
            <c:strRef>
              <c:f>Hoja1!$A$7</c:f>
              <c:strCache>
                <c:ptCount val="1"/>
                <c:pt idx="0">
                  <c:v> Farmacias  </c:v>
                </c:pt>
              </c:strCache>
            </c:strRef>
          </c:tx>
          <c:spPr>
            <a:solidFill>
              <a:srgbClr val="F871A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Hoja1!$B$1:$I$1</c:f>
              <c:strCache>
                <c:ptCount val="8"/>
                <c:pt idx="0">
                  <c:v>B.Normal</c:v>
                </c:pt>
                <c:pt idx="1">
                  <c:v>B. Galápagos</c:v>
                </c:pt>
                <c:pt idx="2">
                  <c:v>B.Normal </c:v>
                </c:pt>
                <c:pt idx="3">
                  <c:v>B. Galápagos </c:v>
                </c:pt>
                <c:pt idx="4">
                  <c:v> B.Normal</c:v>
                </c:pt>
                <c:pt idx="5">
                  <c:v> B. Galápagos</c:v>
                </c:pt>
                <c:pt idx="6">
                  <c:v>B.Normal  </c:v>
                </c:pt>
                <c:pt idx="7">
                  <c:v>B. Galápagos  </c:v>
                </c:pt>
              </c:strCache>
            </c:strRef>
          </c:cat>
          <c:val>
            <c:numRef>
              <c:f>Hoja1!$B$7:$I$7</c:f>
              <c:numCache>
                <c:formatCode>0</c:formatCode>
                <c:ptCount val="8"/>
                <c:pt idx="0">
                  <c:v>4.0999999999999996</c:v>
                </c:pt>
                <c:pt idx="1">
                  <c:v>3.9</c:v>
                </c:pt>
                <c:pt idx="2">
                  <c:v>2.9</c:v>
                </c:pt>
                <c:pt idx="3">
                  <c:v>2.7</c:v>
                </c:pt>
                <c:pt idx="4">
                  <c:v>3.6</c:v>
                </c:pt>
                <c:pt idx="5">
                  <c:v>3.3</c:v>
                </c:pt>
                <c:pt idx="6">
                  <c:v>4.5</c:v>
                </c:pt>
                <c:pt idx="7">
                  <c:v>4.4000000000000004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1E83-0B42-A707-7413B3399D23}"/>
            </c:ext>
          </c:extLst>
        </c:ser>
        <c:ser>
          <c:idx val="6"/>
          <c:order val="6"/>
          <c:tx>
            <c:strRef>
              <c:f>Hoja1!$A$8</c:f>
              <c:strCache>
                <c:ptCount val="1"/>
                <c:pt idx="0">
                  <c:v> Carnicerias  </c:v>
                </c:pt>
              </c:strCache>
            </c:strRef>
          </c:tx>
          <c:spPr>
            <a:solidFill>
              <a:srgbClr val="0079FD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Hoja1!$B$1:$I$1</c:f>
              <c:strCache>
                <c:ptCount val="8"/>
                <c:pt idx="0">
                  <c:v>B.Normal</c:v>
                </c:pt>
                <c:pt idx="1">
                  <c:v>B. Galápagos</c:v>
                </c:pt>
                <c:pt idx="2">
                  <c:v>B.Normal </c:v>
                </c:pt>
                <c:pt idx="3">
                  <c:v>B. Galápagos </c:v>
                </c:pt>
                <c:pt idx="4">
                  <c:v> B.Normal</c:v>
                </c:pt>
                <c:pt idx="5">
                  <c:v> B. Galápagos</c:v>
                </c:pt>
                <c:pt idx="6">
                  <c:v>B.Normal  </c:v>
                </c:pt>
                <c:pt idx="7">
                  <c:v>B. Galápagos  </c:v>
                </c:pt>
              </c:strCache>
            </c:strRef>
          </c:cat>
          <c:val>
            <c:numRef>
              <c:f>Hoja1!$B$8:$I$8</c:f>
              <c:numCache>
                <c:formatCode>0</c:formatCode>
                <c:ptCount val="8"/>
                <c:pt idx="0">
                  <c:v>10.6</c:v>
                </c:pt>
                <c:pt idx="1">
                  <c:v>10.1</c:v>
                </c:pt>
                <c:pt idx="2">
                  <c:v>7.9</c:v>
                </c:pt>
                <c:pt idx="3">
                  <c:v>7.4</c:v>
                </c:pt>
                <c:pt idx="4">
                  <c:v>10.8</c:v>
                </c:pt>
                <c:pt idx="5">
                  <c:v>10.1</c:v>
                </c:pt>
                <c:pt idx="6">
                  <c:v>10.8</c:v>
                </c:pt>
                <c:pt idx="7">
                  <c:v>10.5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1E83-0B42-A707-7413B3399D23}"/>
            </c:ext>
          </c:extLst>
        </c:ser>
        <c:ser>
          <c:idx val="7"/>
          <c:order val="7"/>
          <c:tx>
            <c:strRef>
              <c:f>Hoja1!$A$9</c:f>
              <c:strCache>
                <c:ptCount val="1"/>
                <c:pt idx="0">
                  <c:v> Ferias  </c:v>
                </c:pt>
              </c:strCache>
            </c:strRef>
          </c:tx>
          <c:spPr>
            <a:solidFill>
              <a:srgbClr val="FF821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</a:defRPr>
                </a:pPr>
                <a:endParaRPr lang="en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Hoja1!$B$1:$I$1</c:f>
              <c:strCache>
                <c:ptCount val="8"/>
                <c:pt idx="0">
                  <c:v>B.Normal</c:v>
                </c:pt>
                <c:pt idx="1">
                  <c:v>B. Galápagos</c:v>
                </c:pt>
                <c:pt idx="2">
                  <c:v>B.Normal </c:v>
                </c:pt>
                <c:pt idx="3">
                  <c:v>B. Galápagos </c:v>
                </c:pt>
                <c:pt idx="4">
                  <c:v> B.Normal</c:v>
                </c:pt>
                <c:pt idx="5">
                  <c:v> B. Galápagos</c:v>
                </c:pt>
                <c:pt idx="6">
                  <c:v>B.Normal  </c:v>
                </c:pt>
                <c:pt idx="7">
                  <c:v>B. Galápagos  </c:v>
                </c:pt>
              </c:strCache>
            </c:strRef>
          </c:cat>
          <c:val>
            <c:numRef>
              <c:f>Hoja1!$B$9:$I$9</c:f>
              <c:numCache>
                <c:formatCode>0</c:formatCode>
                <c:ptCount val="8"/>
                <c:pt idx="0">
                  <c:v>6.4</c:v>
                </c:pt>
                <c:pt idx="1">
                  <c:v>6.3</c:v>
                </c:pt>
                <c:pt idx="2">
                  <c:v>2.7</c:v>
                </c:pt>
                <c:pt idx="3">
                  <c:v>2</c:v>
                </c:pt>
                <c:pt idx="4">
                  <c:v>4.8</c:v>
                </c:pt>
                <c:pt idx="5">
                  <c:v>5.0999999999999996</c:v>
                </c:pt>
                <c:pt idx="6">
                  <c:v>7.5</c:v>
                </c:pt>
                <c:pt idx="7">
                  <c:v>7.5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1E83-0B42-A707-7413B3399D23}"/>
            </c:ext>
          </c:extLst>
        </c:ser>
        <c:ser>
          <c:idx val="8"/>
          <c:order val="8"/>
          <c:tx>
            <c:strRef>
              <c:f>Hoja1!$A$10</c:f>
              <c:strCache>
                <c:ptCount val="1"/>
                <c:pt idx="0">
                  <c:v> Otros</c:v>
                </c:pt>
              </c:strCache>
            </c:strRef>
          </c:tx>
          <c:spPr>
            <a:solidFill>
              <a:srgbClr val="00233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</a:defRPr>
                </a:pPr>
                <a:endParaRPr lang="en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Hoja1!$B$1:$I$1</c:f>
              <c:strCache>
                <c:ptCount val="8"/>
                <c:pt idx="0">
                  <c:v>B.Normal</c:v>
                </c:pt>
                <c:pt idx="1">
                  <c:v>B. Galápagos</c:v>
                </c:pt>
                <c:pt idx="2">
                  <c:v>B.Normal </c:v>
                </c:pt>
                <c:pt idx="3">
                  <c:v>B. Galápagos </c:v>
                </c:pt>
                <c:pt idx="4">
                  <c:v> B.Normal</c:v>
                </c:pt>
                <c:pt idx="5">
                  <c:v> B. Galápagos</c:v>
                </c:pt>
                <c:pt idx="6">
                  <c:v>B.Normal  </c:v>
                </c:pt>
                <c:pt idx="7">
                  <c:v>B. Galápagos  </c:v>
                </c:pt>
              </c:strCache>
            </c:strRef>
          </c:cat>
          <c:val>
            <c:numRef>
              <c:f>Hoja1!$B$10:$I$10</c:f>
              <c:numCache>
                <c:formatCode>0</c:formatCode>
                <c:ptCount val="8"/>
                <c:pt idx="0">
                  <c:v>10.400000000000006</c:v>
                </c:pt>
                <c:pt idx="1">
                  <c:v>10.100000000000009</c:v>
                </c:pt>
                <c:pt idx="2">
                  <c:v>8.9999999999999716</c:v>
                </c:pt>
                <c:pt idx="3">
                  <c:v>8.7999999999999829</c:v>
                </c:pt>
                <c:pt idx="4">
                  <c:v>10.000000000000014</c:v>
                </c:pt>
                <c:pt idx="5">
                  <c:v>10.300000000000026</c:v>
                </c:pt>
                <c:pt idx="6">
                  <c:v>10.900000000000006</c:v>
                </c:pt>
                <c:pt idx="7">
                  <c:v>10.099999999999994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1E83-0B42-A707-7413B3399D2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94"/>
        <c:overlap val="100"/>
        <c:axId val="311278144"/>
        <c:axId val="311268576"/>
      </c:barChart>
      <c:catAx>
        <c:axId val="3112781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pPr>
            <a:endParaRPr lang="en-BR"/>
          </a:p>
        </c:txPr>
        <c:crossAx val="311268576"/>
        <c:crosses val="autoZero"/>
        <c:auto val="1"/>
        <c:lblAlgn val="ctr"/>
        <c:lblOffset val="100"/>
        <c:noMultiLvlLbl val="0"/>
      </c:catAx>
      <c:valAx>
        <c:axId val="311268576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31127814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l"/>
      <c:layout>
        <c:manualLayout>
          <c:xMode val="edge"/>
          <c:yMode val="edge"/>
          <c:x val="6.6555740432612314E-3"/>
          <c:y val="0.22871412487811107"/>
          <c:w val="9.5474733711530646E-2"/>
          <c:h val="0.5335976375401650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bg2"/>
              </a:solidFill>
              <a:latin typeface="+mn-lt"/>
              <a:ea typeface="+mn-ea"/>
              <a:cs typeface="+mn-cs"/>
            </a:defRPr>
          </a:pPr>
          <a:endParaRPr lang="en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BR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1.5439202919361308E-2"/>
          <c:w val="0.95960835904446318"/>
          <c:h val="0.70296951239418004"/>
        </c:manualLayout>
      </c:layout>
      <c:lineChart>
        <c:grouping val="standard"/>
        <c:varyColors val="0"/>
        <c:ser>
          <c:idx val="1"/>
          <c:order val="1"/>
          <c:tx>
            <c:strRef>
              <c:f>Planilha1!$A$3</c:f>
              <c:strCache>
                <c:ptCount val="1"/>
                <c:pt idx="0">
                  <c:v>Unidades por viagem</c:v>
                </c:pt>
              </c:strCache>
            </c:strRef>
          </c:tx>
          <c:spPr>
            <a:ln w="38100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cat>
            <c:strRef>
              <c:f>Planilha1!$B$1:$J$1</c:f>
              <c:strCache>
                <c:ptCount val="9"/>
                <c:pt idx="0">
                  <c:v>Q1-23</c:v>
                </c:pt>
                <c:pt idx="1">
                  <c:v>Q2-23</c:v>
                </c:pt>
                <c:pt idx="2">
                  <c:v>Q3-23</c:v>
                </c:pt>
                <c:pt idx="3">
                  <c:v>Q4-23</c:v>
                </c:pt>
                <c:pt idx="4">
                  <c:v>Q1-24</c:v>
                </c:pt>
                <c:pt idx="5">
                  <c:v>Q2-24</c:v>
                </c:pt>
                <c:pt idx="6">
                  <c:v>Q3-24</c:v>
                </c:pt>
                <c:pt idx="7">
                  <c:v>Q4-24</c:v>
                </c:pt>
                <c:pt idx="8">
                  <c:v>Q1-25</c:v>
                </c:pt>
              </c:strCache>
            </c:strRef>
          </c:cat>
          <c:val>
            <c:numRef>
              <c:f>Planilha1!$B$3:$J$3</c:f>
              <c:numCache>
                <c:formatCode>0</c:formatCode>
                <c:ptCount val="9"/>
                <c:pt idx="0">
                  <c:v>100</c:v>
                </c:pt>
                <c:pt idx="1">
                  <c:v>97.253634894991919</c:v>
                </c:pt>
                <c:pt idx="2">
                  <c:v>99.434571890145392</c:v>
                </c:pt>
                <c:pt idx="3">
                  <c:v>103.55411954765749</c:v>
                </c:pt>
                <c:pt idx="4">
                  <c:v>102.26171243941842</c:v>
                </c:pt>
                <c:pt idx="5">
                  <c:v>95.718901453957983</c:v>
                </c:pt>
                <c:pt idx="6">
                  <c:v>95.880452342487871</c:v>
                </c:pt>
                <c:pt idx="7">
                  <c:v>100.32310177705976</c:v>
                </c:pt>
                <c:pt idx="8">
                  <c:v>95.395799676898221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0-28AD-544B-A931-ACE0579F69E2}"/>
            </c:ext>
          </c:extLst>
        </c:ser>
        <c:ser>
          <c:idx val="2"/>
          <c:order val="2"/>
          <c:tx>
            <c:strRef>
              <c:f>Planilha1!$A$4</c:f>
              <c:strCache>
                <c:ptCount val="1"/>
                <c:pt idx="0">
                  <c:v>Gasto por viagem</c:v>
                </c:pt>
              </c:strCache>
            </c:strRef>
          </c:tx>
          <c:spPr>
            <a:ln w="38100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strRef>
              <c:f>Planilha1!$B$1:$J$1</c:f>
              <c:strCache>
                <c:ptCount val="9"/>
                <c:pt idx="0">
                  <c:v>Q1-23</c:v>
                </c:pt>
                <c:pt idx="1">
                  <c:v>Q2-23</c:v>
                </c:pt>
                <c:pt idx="2">
                  <c:v>Q3-23</c:v>
                </c:pt>
                <c:pt idx="3">
                  <c:v>Q4-23</c:v>
                </c:pt>
                <c:pt idx="4">
                  <c:v>Q1-24</c:v>
                </c:pt>
                <c:pt idx="5">
                  <c:v>Q2-24</c:v>
                </c:pt>
                <c:pt idx="6">
                  <c:v>Q3-24</c:v>
                </c:pt>
                <c:pt idx="7">
                  <c:v>Q4-24</c:v>
                </c:pt>
                <c:pt idx="8">
                  <c:v>Q1-25</c:v>
                </c:pt>
              </c:strCache>
            </c:strRef>
          </c:cat>
          <c:val>
            <c:numRef>
              <c:f>Planilha1!$B$4:$J$4</c:f>
              <c:numCache>
                <c:formatCode>0</c:formatCode>
                <c:ptCount val="9"/>
                <c:pt idx="0">
                  <c:v>100</c:v>
                </c:pt>
                <c:pt idx="1">
                  <c:v>99.221160911094785</c:v>
                </c:pt>
                <c:pt idx="2">
                  <c:v>98.368846436443789</c:v>
                </c:pt>
                <c:pt idx="3">
                  <c:v>104.20279206465834</c:v>
                </c:pt>
                <c:pt idx="4">
                  <c:v>103.23291697281411</c:v>
                </c:pt>
                <c:pt idx="5">
                  <c:v>101.36664217487143</c:v>
                </c:pt>
                <c:pt idx="6">
                  <c:v>101.63115356355621</c:v>
                </c:pt>
                <c:pt idx="7">
                  <c:v>107.14180749448934</c:v>
                </c:pt>
                <c:pt idx="8">
                  <c:v>106.7009551800147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1-28AD-544B-A931-ACE0579F69E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296112128"/>
        <c:axId val="1296097248"/>
      </c:lineChart>
      <c:lineChart>
        <c:grouping val="standard"/>
        <c:varyColors val="0"/>
        <c:ser>
          <c:idx val="0"/>
          <c:order val="0"/>
          <c:tx>
            <c:strRef>
              <c:f>Planilha1!$A$2</c:f>
              <c:strCache>
                <c:ptCount val="1"/>
                <c:pt idx="0">
                  <c:v>Penetração</c:v>
                </c:pt>
              </c:strCache>
            </c:strRef>
          </c:tx>
          <c:spPr>
            <a:ln w="3810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Planilha1!$B$1:$J$1</c:f>
              <c:strCache>
                <c:ptCount val="9"/>
                <c:pt idx="0">
                  <c:v>Q1-23</c:v>
                </c:pt>
                <c:pt idx="1">
                  <c:v>Q2-23</c:v>
                </c:pt>
                <c:pt idx="2">
                  <c:v>Q3-23</c:v>
                </c:pt>
                <c:pt idx="3">
                  <c:v>Q4-23</c:v>
                </c:pt>
                <c:pt idx="4">
                  <c:v>Q1-24</c:v>
                </c:pt>
                <c:pt idx="5">
                  <c:v>Q2-24</c:v>
                </c:pt>
                <c:pt idx="6">
                  <c:v>Q3-24</c:v>
                </c:pt>
                <c:pt idx="7">
                  <c:v>Q4-24</c:v>
                </c:pt>
                <c:pt idx="8">
                  <c:v>Q1-25</c:v>
                </c:pt>
              </c:strCache>
            </c:strRef>
          </c:cat>
          <c:val>
            <c:numRef>
              <c:f>Planilha1!$B$2:$J$2</c:f>
              <c:numCache>
                <c:formatCode>0</c:formatCode>
                <c:ptCount val="9"/>
                <c:pt idx="0">
                  <c:v>100</c:v>
                </c:pt>
                <c:pt idx="1">
                  <c:v>96.168582375478934</c:v>
                </c:pt>
                <c:pt idx="2">
                  <c:v>97.573435504469998</c:v>
                </c:pt>
                <c:pt idx="3">
                  <c:v>95.53001277139208</c:v>
                </c:pt>
                <c:pt idx="4">
                  <c:v>95.146871008939982</c:v>
                </c:pt>
                <c:pt idx="5">
                  <c:v>95.913154533844178</c:v>
                </c:pt>
                <c:pt idx="6">
                  <c:v>102.80970625798211</c:v>
                </c:pt>
                <c:pt idx="7">
                  <c:v>104.85312899106003</c:v>
                </c:pt>
                <c:pt idx="8">
                  <c:v>111.11111111111111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2-28AD-544B-A931-ACE0579F69E2}"/>
            </c:ext>
          </c:extLst>
        </c:ser>
        <c:ser>
          <c:idx val="3"/>
          <c:order val="3"/>
          <c:tx>
            <c:strRef>
              <c:f>Planilha1!$A$5</c:f>
              <c:strCache>
                <c:ptCount val="1"/>
                <c:pt idx="0">
                  <c:v>Frequência</c:v>
                </c:pt>
              </c:strCache>
            </c:strRef>
          </c:tx>
          <c:spPr>
            <a:ln w="38100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strRef>
              <c:f>Planilha1!$B$1:$J$1</c:f>
              <c:strCache>
                <c:ptCount val="9"/>
                <c:pt idx="0">
                  <c:v>Q1-23</c:v>
                </c:pt>
                <c:pt idx="1">
                  <c:v>Q2-23</c:v>
                </c:pt>
                <c:pt idx="2">
                  <c:v>Q3-23</c:v>
                </c:pt>
                <c:pt idx="3">
                  <c:v>Q4-23</c:v>
                </c:pt>
                <c:pt idx="4">
                  <c:v>Q1-24</c:v>
                </c:pt>
                <c:pt idx="5">
                  <c:v>Q2-24</c:v>
                </c:pt>
                <c:pt idx="6">
                  <c:v>Q3-24</c:v>
                </c:pt>
                <c:pt idx="7">
                  <c:v>Q4-24</c:v>
                </c:pt>
                <c:pt idx="8">
                  <c:v>Q1-25</c:v>
                </c:pt>
              </c:strCache>
            </c:strRef>
          </c:cat>
          <c:val>
            <c:numRef>
              <c:f>Planilha1!$B$5:$J$5</c:f>
              <c:numCache>
                <c:formatCode>0</c:formatCode>
                <c:ptCount val="9"/>
                <c:pt idx="0">
                  <c:v>100</c:v>
                </c:pt>
                <c:pt idx="1">
                  <c:v>107.05882352941177</c:v>
                </c:pt>
                <c:pt idx="2">
                  <c:v>107.05882352941177</c:v>
                </c:pt>
                <c:pt idx="3">
                  <c:v>103.5294117647059</c:v>
                </c:pt>
                <c:pt idx="4">
                  <c:v>101.17647058823529</c:v>
                </c:pt>
                <c:pt idx="5">
                  <c:v>102.35294117647058</c:v>
                </c:pt>
                <c:pt idx="6">
                  <c:v>96.470588235294102</c:v>
                </c:pt>
                <c:pt idx="7">
                  <c:v>97.64705882352942</c:v>
                </c:pt>
                <c:pt idx="8">
                  <c:v>98.82352941176471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3-28AD-544B-A931-ACE0579F69E2}"/>
            </c:ext>
          </c:extLst>
        </c:ser>
        <c:ser>
          <c:idx val="4"/>
          <c:order val="4"/>
          <c:tx>
            <c:strRef>
              <c:f>Planilha1!$A$6</c:f>
              <c:strCache>
                <c:ptCount val="1"/>
                <c:pt idx="0">
                  <c:v>Preço Médio</c:v>
                </c:pt>
              </c:strCache>
            </c:strRef>
          </c:tx>
          <c:spPr>
            <a:ln w="38100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cat>
            <c:strRef>
              <c:f>Planilha1!$B$1:$J$1</c:f>
              <c:strCache>
                <c:ptCount val="9"/>
                <c:pt idx="0">
                  <c:v>Q1-23</c:v>
                </c:pt>
                <c:pt idx="1">
                  <c:v>Q2-23</c:v>
                </c:pt>
                <c:pt idx="2">
                  <c:v>Q3-23</c:v>
                </c:pt>
                <c:pt idx="3">
                  <c:v>Q4-23</c:v>
                </c:pt>
                <c:pt idx="4">
                  <c:v>Q1-24</c:v>
                </c:pt>
                <c:pt idx="5">
                  <c:v>Q2-24</c:v>
                </c:pt>
                <c:pt idx="6">
                  <c:v>Q3-24</c:v>
                </c:pt>
                <c:pt idx="7">
                  <c:v>Q4-24</c:v>
                </c:pt>
                <c:pt idx="8">
                  <c:v>Q1-25</c:v>
                </c:pt>
              </c:strCache>
            </c:strRef>
          </c:cat>
          <c:val>
            <c:numRef>
              <c:f>Planilha1!$B$6:$J$6</c:f>
              <c:numCache>
                <c:formatCode>0</c:formatCode>
                <c:ptCount val="9"/>
                <c:pt idx="0">
                  <c:v>100</c:v>
                </c:pt>
                <c:pt idx="1">
                  <c:v>102</c:v>
                </c:pt>
                <c:pt idx="2">
                  <c:v>98.909090909090907</c:v>
                </c:pt>
                <c:pt idx="3">
                  <c:v>100.54545454545456</c:v>
                </c:pt>
                <c:pt idx="4">
                  <c:v>100.90909090909091</c:v>
                </c:pt>
                <c:pt idx="5">
                  <c:v>105.81818181818183</c:v>
                </c:pt>
                <c:pt idx="6">
                  <c:v>106</c:v>
                </c:pt>
                <c:pt idx="7">
                  <c:v>106.72727272727273</c:v>
                </c:pt>
                <c:pt idx="8">
                  <c:v>111.81818181818181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4-28AD-544B-A931-ACE0579F69E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917471663"/>
        <c:axId val="917466383"/>
      </c:lineChart>
      <c:catAx>
        <c:axId val="12961121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296097248"/>
        <c:crosses val="autoZero"/>
        <c:auto val="1"/>
        <c:lblAlgn val="ctr"/>
        <c:lblOffset val="100"/>
        <c:noMultiLvlLbl val="0"/>
      </c:catAx>
      <c:valAx>
        <c:axId val="1296097248"/>
        <c:scaling>
          <c:orientation val="minMax"/>
          <c:max val="150"/>
          <c:min val="7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pPr>
            <a:endParaRPr lang="en-BR"/>
          </a:p>
        </c:txPr>
        <c:crossAx val="1296112128"/>
        <c:crosses val="autoZero"/>
        <c:crossBetween val="between"/>
      </c:valAx>
      <c:valAx>
        <c:axId val="917466383"/>
        <c:scaling>
          <c:orientation val="minMax"/>
          <c:max val="120"/>
          <c:min val="90"/>
        </c:scaling>
        <c:delete val="0"/>
        <c:axPos val="r"/>
        <c:numFmt formatCode="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17471663"/>
        <c:crosses val="max"/>
        <c:crossBetween val="between"/>
      </c:valAx>
      <c:catAx>
        <c:axId val="917471663"/>
        <c:scaling>
          <c:orientation val="minMax"/>
        </c:scaling>
        <c:delete val="1"/>
        <c:axPos val="t"/>
        <c:numFmt formatCode="General" sourceLinked="1"/>
        <c:majorTickMark val="none"/>
        <c:minorTickMark val="none"/>
        <c:tickLblPos val="nextTo"/>
        <c:crossAx val="917466383"/>
        <c:crosses val="max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13958109449906655"/>
          <c:y val="0.8616404706064924"/>
          <c:w val="0.71956600627481071"/>
          <c:h val="5.123383514389814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bg2"/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withinLinear" id="19">
  <a:schemeClr val="accent6"/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withinLinear" id="19">
  <a:schemeClr val="accent6"/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32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32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099" cy="49869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4939" y="0"/>
            <a:ext cx="2949099" cy="49869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691DDE-BA6A-4F57-909C-98F49C72955F}" type="datetimeFigureOut">
              <a:rPr lang="en-GB" smtClean="0"/>
              <a:t>04/07/2025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40647"/>
            <a:ext cx="2949099" cy="4986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4939" y="9440647"/>
            <a:ext cx="2949099" cy="4986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C50D33-42BE-4A7B-9A0E-84D31BC6EF4B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4553537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3130" userDrawn="1">
          <p15:clr>
            <a:srgbClr val="F26B43"/>
          </p15:clr>
        </p15:guide>
        <p15:guide id="2" pos="2143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099" cy="49869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4939" y="0"/>
            <a:ext cx="2949099" cy="49869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AAC5B1-F58D-4268-BB75-9856A9D794A6}" type="datetimeFigureOut">
              <a:rPr lang="en-GB" smtClean="0"/>
              <a:t>04/07/2025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3013"/>
            <a:ext cx="5961063" cy="33543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0562" y="4783307"/>
            <a:ext cx="5444490" cy="3913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40647"/>
            <a:ext cx="2949099" cy="4986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4939" y="9440647"/>
            <a:ext cx="2949099" cy="4986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900C33-90AE-4963-9AD8-3B07939F57E9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96060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3130" userDrawn="1">
          <p15:clr>
            <a:srgbClr val="F26B43"/>
          </p15:clr>
        </p15:guide>
        <p15:guide id="2" pos="2143" userDrawn="1">
          <p15:clr>
            <a:srgbClr val="F26B43"/>
          </p15:clr>
        </p15:guide>
      </p15:sldGuideLst>
    </p:ext>
  </p:extLst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38.xml"/><Relationship Id="rId4" Type="http://schemas.openxmlformats.org/officeDocument/2006/relationships/image" Target="../media/image6.svg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39.xml"/><Relationship Id="rId4" Type="http://schemas.openxmlformats.org/officeDocument/2006/relationships/image" Target="../media/image6.svg"/></Relationships>
</file>

<file path=ppt/slideLayouts/_rels/slideLayout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40.xml"/><Relationship Id="rId4" Type="http://schemas.openxmlformats.org/officeDocument/2006/relationships/image" Target="../media/image6.svg"/></Relationships>
</file>

<file path=ppt/slideLayouts/_rels/slideLayout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41.xml"/><Relationship Id="rId4" Type="http://schemas.openxmlformats.org/officeDocument/2006/relationships/image" Target="../media/image6.sv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42.xml"/><Relationship Id="rId4" Type="http://schemas.openxmlformats.org/officeDocument/2006/relationships/image" Target="../media/image6.svg"/></Relationships>
</file>

<file path=ppt/slideLayouts/_rels/slideLayout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43.xml"/><Relationship Id="rId4" Type="http://schemas.openxmlformats.org/officeDocument/2006/relationships/image" Target="../media/image2.svg"/></Relationships>
</file>

<file path=ppt/slideLayouts/_rels/slideLayout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44.xml"/><Relationship Id="rId4" Type="http://schemas.openxmlformats.org/officeDocument/2006/relationships/image" Target="../media/image6.svg"/></Relationships>
</file>

<file path=ppt/slideLayouts/_rels/slideLayout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45.xml"/><Relationship Id="rId4" Type="http://schemas.openxmlformats.org/officeDocument/2006/relationships/image" Target="../media/image2.svg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Master" Target="../slideMasters/slideMaster4.xml"/></Relationships>
</file>

<file path=ppt/slideLayouts/_rels/slideLayout12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8.xml"/><Relationship Id="rId1" Type="http://schemas.openxmlformats.org/officeDocument/2006/relationships/slideMaster" Target="../slideMasters/slideMaster4.xml"/></Relationships>
</file>

<file path=ppt/slideLayouts/_rels/slideLayout12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9.xml"/><Relationship Id="rId1" Type="http://schemas.openxmlformats.org/officeDocument/2006/relationships/slideMaster" Target="../slideMasters/slideMaster4.xml"/></Relationships>
</file>

<file path=ppt/slideLayouts/_rels/slideLayout12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0.xml"/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1.xml"/><Relationship Id="rId1" Type="http://schemas.openxmlformats.org/officeDocument/2006/relationships/slideMaster" Target="../slideMasters/slideMaster4.xml"/></Relationships>
</file>

<file path=ppt/slideLayouts/_rels/slideLayout13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2.xml"/><Relationship Id="rId1" Type="http://schemas.openxmlformats.org/officeDocument/2006/relationships/slideMaster" Target="../slideMasters/slideMaster4.xml"/></Relationships>
</file>

<file path=ppt/slideLayouts/_rels/slideLayout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46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12.svg"/></Relationships>
</file>

<file path=ppt/slideLayouts/_rels/slideLayout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4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Layouts/_rels/slideLayout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48.xml"/><Relationship Id="rId4" Type="http://schemas.openxmlformats.org/officeDocument/2006/relationships/image" Target="../media/image10.svg"/></Relationships>
</file>

<file path=ppt/slideLayouts/_rels/slideLayout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49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50.xml"/><Relationship Id="rId4" Type="http://schemas.openxmlformats.org/officeDocument/2006/relationships/image" Target="../media/image6.svg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Relationship Id="rId4" Type="http://schemas.openxmlformats.org/officeDocument/2006/relationships/image" Target="../media/image6.sv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Relationship Id="rId4" Type="http://schemas.openxmlformats.org/officeDocument/2006/relationships/image" Target="../media/image6.sv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Relationship Id="rId4" Type="http://schemas.openxmlformats.org/officeDocument/2006/relationships/image" Target="../media/image6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12.sv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.xml"/><Relationship Id="rId4" Type="http://schemas.openxmlformats.org/officeDocument/2006/relationships/image" Target="../media/image6.sv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.xml"/><Relationship Id="rId4" Type="http://schemas.openxmlformats.org/officeDocument/2006/relationships/image" Target="../media/image6.sv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2.xml"/><Relationship Id="rId4" Type="http://schemas.openxmlformats.org/officeDocument/2006/relationships/image" Target="../media/image6.sv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Relationship Id="rId4" Type="http://schemas.openxmlformats.org/officeDocument/2006/relationships/image" Target="../media/image6.svg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3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12.sv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4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5.xml"/><Relationship Id="rId4" Type="http://schemas.openxmlformats.org/officeDocument/2006/relationships/image" Target="../media/image10.sv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6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7.xml"/><Relationship Id="rId4" Type="http://schemas.openxmlformats.org/officeDocument/2006/relationships/image" Target="../media/image6.svg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20.xml"/><Relationship Id="rId5" Type="http://schemas.openxmlformats.org/officeDocument/2006/relationships/image" Target="../media/image16.jpeg"/><Relationship Id="rId4" Type="http://schemas.openxmlformats.org/officeDocument/2006/relationships/image" Target="../media/image15.sv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21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22.xml"/><Relationship Id="rId5" Type="http://schemas.openxmlformats.org/officeDocument/2006/relationships/image" Target="../media/image16.jpeg"/><Relationship Id="rId4" Type="http://schemas.openxmlformats.org/officeDocument/2006/relationships/image" Target="../media/image14.svg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23.xml"/><Relationship Id="rId6" Type="http://schemas.openxmlformats.org/officeDocument/2006/relationships/image" Target="../media/image21.sv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25.xml"/><Relationship Id="rId1" Type="http://schemas.openxmlformats.org/officeDocument/2006/relationships/tags" Target="../tags/tag24.xml"/><Relationship Id="rId5" Type="http://schemas.openxmlformats.org/officeDocument/2006/relationships/image" Target="../media/image21.svg"/><Relationship Id="rId4" Type="http://schemas.openxmlformats.org/officeDocument/2006/relationships/image" Target="../media/image19.png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28.xml"/><Relationship Id="rId4" Type="http://schemas.openxmlformats.org/officeDocument/2006/relationships/image" Target="../media/image26.svg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29.xml"/><Relationship Id="rId5" Type="http://schemas.openxmlformats.org/officeDocument/2006/relationships/image" Target="../media/image27.jpeg"/><Relationship Id="rId4" Type="http://schemas.openxmlformats.org/officeDocument/2006/relationships/image" Target="../media/image15.svg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30.xml"/><Relationship Id="rId4" Type="http://schemas.openxmlformats.org/officeDocument/2006/relationships/image" Target="../media/image21.svg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7" Type="http://schemas.openxmlformats.org/officeDocument/2006/relationships/image" Target="../media/image30.png"/><Relationship Id="rId2" Type="http://schemas.openxmlformats.org/officeDocument/2006/relationships/tags" Target="../tags/tag32.xml"/><Relationship Id="rId1" Type="http://schemas.openxmlformats.org/officeDocument/2006/relationships/tags" Target="../tags/tag31.xml"/><Relationship Id="rId6" Type="http://schemas.openxmlformats.org/officeDocument/2006/relationships/image" Target="../media/image29.png"/><Relationship Id="rId5" Type="http://schemas.openxmlformats.org/officeDocument/2006/relationships/image" Target="../media/image28.emf"/><Relationship Id="rId4" Type="http://schemas.openxmlformats.org/officeDocument/2006/relationships/oleObject" Target="../embeddings/oleObject1.bin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34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35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36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12.svg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37.xml"/><Relationship Id="rId4" Type="http://schemas.openxmlformats.org/officeDocument/2006/relationships/image" Target="../media/image6.svg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1 (Blue-pattern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A71E5967-7F18-5D21-979E-92E1AAF8E61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2225" y="4957200"/>
            <a:ext cx="3521075" cy="1022350"/>
          </a:xfrm>
        </p:spPr>
        <p:txBody>
          <a:bodyPr anchor="b"/>
          <a:lstStyle>
            <a:lvl1pPr>
              <a:spcBef>
                <a:spcPts val="600"/>
              </a:spcBef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Click to add text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78668B51-867D-F02C-A4C0-DA9EE2611E3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-375" t="5263" r="57086" b="44062"/>
          <a:stretch>
            <a:fillRect/>
          </a:stretch>
        </p:blipFill>
        <p:spPr>
          <a:xfrm>
            <a:off x="8670926" y="1593264"/>
            <a:ext cx="3521075" cy="5255198"/>
          </a:xfrm>
          <a:prstGeom prst="rect">
            <a:avLst/>
          </a:prstGeom>
        </p:spPr>
      </p:pic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104143F7-A88B-EEB0-C0F3-9F6442EE85D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2225" y="2367419"/>
            <a:ext cx="4565650" cy="574517"/>
          </a:xfrm>
        </p:spPr>
        <p:txBody>
          <a:bodyPr/>
          <a:lstStyle>
            <a:lvl1pPr>
              <a:defRPr sz="3200" b="1">
                <a:solidFill>
                  <a:schemeClr val="bg1"/>
                </a:solidFill>
              </a:defRPr>
            </a:lvl1pPr>
            <a:lvl2pPr marL="177800" indent="0">
              <a:buNone/>
              <a:defRPr/>
            </a:lvl2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A4971C9E-F51C-A8ED-DA1E-D3453DD4B80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2225" y="3023510"/>
            <a:ext cx="4565650" cy="494624"/>
          </a:xfrm>
        </p:spPr>
        <p:txBody>
          <a:bodyPr/>
          <a:lstStyle>
            <a:lvl1pPr>
              <a:defRPr sz="1800" b="0">
                <a:solidFill>
                  <a:schemeClr val="bg1"/>
                </a:solidFill>
              </a:defRPr>
            </a:lvl1pPr>
            <a:lvl2pPr marL="177800" indent="0">
              <a:buNone/>
              <a:defRPr/>
            </a:lvl2pPr>
          </a:lstStyle>
          <a:p>
            <a:pPr lvl="0"/>
            <a:r>
              <a:rPr lang="en-US"/>
              <a:t>Click to add subtitle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1E222063-D546-45CF-B001-6705733F379E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t="32199" b="32199"/>
          <a:stretch/>
        </p:blipFill>
        <p:spPr>
          <a:xfrm>
            <a:off x="198783" y="479498"/>
            <a:ext cx="2669441" cy="712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875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ection header (white-pattern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6">
            <a:extLst>
              <a:ext uri="{FF2B5EF4-FFF2-40B4-BE49-F238E27FC236}">
                <a16:creationId xmlns:a16="http://schemas.microsoft.com/office/drawing/2014/main" id="{130FCEDF-4C3D-FED4-64D0-3FCB83DD0DE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>
            <a:noFill/>
          </a:ln>
          <a:extLst>
            <a:ext uri="{91240B29-F687-4F45-9708-019B960494DF}">
              <a14:hiddenLine xmlns:a14="http://schemas.microsoft.com/office/drawing/2010/main" w="0">
                <a:solidFill>
                  <a:srgbClr val="FFFFFF"/>
                </a:solidFill>
              </a14:hiddenLine>
            </a:ext>
          </a:extLst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371475" y="2257200"/>
            <a:ext cx="5632450" cy="1980000"/>
          </a:xfrm>
          <a:prstGeom prst="rect">
            <a:avLst/>
          </a:prstGeom>
        </p:spPr>
        <p:txBody>
          <a:bodyPr anchor="t"/>
          <a:lstStyle>
            <a:lvl1pPr algn="l">
              <a:spcBef>
                <a:spcPts val="200"/>
              </a:spcBef>
              <a:defRPr sz="4000" b="0">
                <a:solidFill>
                  <a:schemeClr val="tx2">
                    <a:lumMod val="50000"/>
                  </a:schemeClr>
                </a:solidFill>
              </a:defRPr>
            </a:lvl1pPr>
            <a:lvl2pPr marL="0" indent="0" algn="l">
              <a:spcBef>
                <a:spcPts val="200"/>
              </a:spcBef>
              <a:buNone/>
              <a:defRPr sz="2200" b="0">
                <a:solidFill>
                  <a:schemeClr val="bg1"/>
                </a:solidFill>
              </a:defRPr>
            </a:lvl2pPr>
          </a:lstStyle>
          <a:p>
            <a:pPr lvl="0"/>
            <a:r>
              <a:rPr lang="en-GB"/>
              <a:t>Click to add title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371840" y="1713332"/>
            <a:ext cx="976312" cy="540000"/>
          </a:xfrm>
          <a:prstGeom prst="rect">
            <a:avLst/>
          </a:prstGeom>
        </p:spPr>
        <p:txBody>
          <a:bodyPr anchor="t"/>
          <a:lstStyle>
            <a:lvl1pPr algn="l">
              <a:spcBef>
                <a:spcPts val="200"/>
              </a:spcBef>
              <a:defRPr sz="4000" b="0">
                <a:solidFill>
                  <a:schemeClr val="tx2">
                    <a:lumMod val="50000"/>
                  </a:schemeClr>
                </a:solidFill>
              </a:defRPr>
            </a:lvl1pPr>
            <a:lvl2pPr marL="0" indent="0" algn="l">
              <a:spcBef>
                <a:spcPts val="200"/>
              </a:spcBef>
              <a:buNone/>
              <a:defRPr sz="2200" b="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No.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3B42F9CB-0589-F398-57FD-3EC1EFF960F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9077" t="-603" r="28624" b="56301"/>
          <a:stretch>
            <a:fillRect/>
          </a:stretch>
        </p:blipFill>
        <p:spPr>
          <a:xfrm>
            <a:off x="8645698" y="2100638"/>
            <a:ext cx="3562728" cy="4757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63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FF6B48F-1D90-E19C-380B-090D0D217EF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162800" y="404813"/>
            <a:ext cx="4657725" cy="5545137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7596ED-8270-4BD9-9069-84F474882F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1475" y="404813"/>
            <a:ext cx="5643926" cy="403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 – Font 24</a:t>
            </a:r>
            <a:endParaRPr lang="en-GB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540B4911-8D51-27E2-1183-F09B2334C0FE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71475" y="1449388"/>
            <a:ext cx="6610350" cy="45005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text styles – font 16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23B0EB7C-1A11-7EAE-C1BC-7A9C906185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3513" y="6390000"/>
            <a:ext cx="2603363" cy="1968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GB" sz="1100"/>
              <a:t>Report/Presentation Name </a:t>
            </a:r>
            <a:r>
              <a:rPr lang="en-GB"/>
              <a:t>| </a:t>
            </a:r>
            <a:fld id="{4034BEE3-566C-4068-A777-C3A4762E861B}" type="slidenum">
              <a:rPr lang="en-GB" smtClean="0"/>
              <a:pPr/>
              <a:t>‹Nº›</a:t>
            </a:fld>
            <a:endParaRPr lang="en-GB"/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8A4EB63D-C4CC-EF29-853A-108DACFAF6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04834" y="6390000"/>
            <a:ext cx="7020421" cy="19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7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GB"/>
              <a:t>Footer goes here – font size 7</a:t>
            </a:r>
          </a:p>
        </p:txBody>
      </p:sp>
    </p:spTree>
    <p:extLst>
      <p:ext uri="{BB962C8B-B14F-4D97-AF65-F5344CB8AC3E}">
        <p14:creationId xmlns:p14="http://schemas.microsoft.com/office/powerpoint/2010/main" val="1841241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 col S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E01F0EAC-DF03-4553-8D22-C26B163DC97D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371475" y="1449388"/>
            <a:ext cx="11454887" cy="45005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text – font 16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0D48B0CF-EF5C-3E4C-F35A-56CD595FC1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3513" y="6390000"/>
            <a:ext cx="2603363" cy="1968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GB" sz="1100"/>
              <a:t>Report/Presentation Name </a:t>
            </a:r>
            <a:r>
              <a:rPr lang="en-GB"/>
              <a:t>| </a:t>
            </a:r>
            <a:fld id="{4034BEE3-566C-4068-A777-C3A4762E861B}" type="slidenum">
              <a:rPr lang="en-GB" smtClean="0"/>
              <a:pPr/>
              <a:t>‹Nº›</a:t>
            </a:fld>
            <a:endParaRPr lang="en-GB"/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F6F28E68-23FF-96A9-09FC-75702ED384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04834" y="6390000"/>
            <a:ext cx="7020421" cy="19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7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GB"/>
              <a:t>Footer goes here – font size 7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A38E5A2F-F257-4085-0CE8-3E9AED4781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1475" y="407734"/>
            <a:ext cx="11449050" cy="403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add title – Font 24</a:t>
            </a:r>
            <a:endParaRPr lang="en-GB"/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6414849F-70B2-25B5-874A-FB802D86795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1475" y="831600"/>
            <a:ext cx="11449050" cy="296809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</a:lstStyle>
          <a:p>
            <a:pPr lvl="0"/>
            <a:r>
              <a:rPr lang="en-US"/>
              <a:t>Click to add subtitle – Font 18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1512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 col SH 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4A8CE99-0AD9-4D9C-9C09-47545620E96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1475" y="1449388"/>
            <a:ext cx="11453450" cy="591812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Click to add text – Font 16</a:t>
            </a:r>
            <a:endParaRPr lang="en-GB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8CF1398-AEAE-44BE-B05F-E03B17EB921A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71474" y="2120630"/>
            <a:ext cx="11454525" cy="382932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15050E6-055E-2683-EDF0-45C32FA10C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3513" y="6390000"/>
            <a:ext cx="2603363" cy="1968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GB" sz="1100"/>
              <a:t>Report/Presentation Name </a:t>
            </a:r>
            <a:r>
              <a:rPr lang="en-GB"/>
              <a:t>| </a:t>
            </a:r>
            <a:fld id="{4034BEE3-566C-4068-A777-C3A4762E861B}" type="slidenum">
              <a:rPr lang="en-GB" smtClean="0"/>
              <a:pPr/>
              <a:t>‹Nº›</a:t>
            </a:fld>
            <a:endParaRPr lang="en-GB"/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0CA2034E-CB64-7192-34C9-B6EB1363F7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04834" y="6390000"/>
            <a:ext cx="7020421" cy="19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7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GB"/>
              <a:t>Footer goes here – font size 7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F898C43-D01B-D9E4-5061-F71AC3C421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1475" y="407734"/>
            <a:ext cx="11449050" cy="403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add title – Font 24</a:t>
            </a:r>
            <a:endParaRPr lang="en-GB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29F15BA7-5AB4-170C-369F-393BB60E871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71475" y="831600"/>
            <a:ext cx="11449050" cy="296809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</a:lstStyle>
          <a:p>
            <a:pPr lvl="0"/>
            <a:r>
              <a:rPr lang="en-US"/>
              <a:t>Click to add subtitle – Font 18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3368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 S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1D24B38-2DD2-4BE4-A6BC-6AB461A6A6AC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371475" y="1449343"/>
            <a:ext cx="5632450" cy="4500607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text – Font 16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028BB49-92B7-4BBE-AD91-816AF9386D4C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95313" y="1449388"/>
            <a:ext cx="5632451" cy="45005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text – Font 16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E8294BAE-78F1-D41B-934C-86D9D9F31D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3513" y="6390000"/>
            <a:ext cx="2603363" cy="1968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GB" sz="1100"/>
              <a:t>Report/Presentation Name </a:t>
            </a:r>
            <a:r>
              <a:rPr lang="en-GB"/>
              <a:t>| </a:t>
            </a:r>
            <a:fld id="{4034BEE3-566C-4068-A777-C3A4762E861B}" type="slidenum">
              <a:rPr lang="en-GB" smtClean="0"/>
              <a:pPr/>
              <a:t>‹Nº›</a:t>
            </a:fld>
            <a:endParaRPr lang="en-GB"/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4B2E06AD-BCBC-1507-C10D-B3F45FFD1D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04834" y="6390000"/>
            <a:ext cx="7020421" cy="19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7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GB"/>
              <a:t>Footer goes here – font size 7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D9AC160-C40C-4950-A225-A61BF25FBF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1475" y="407734"/>
            <a:ext cx="11449050" cy="403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add title – Font 24</a:t>
            </a:r>
            <a:endParaRPr lang="en-GB"/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631D0308-C643-C97D-C4CA-192FB23CD39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71475" y="831600"/>
            <a:ext cx="11449050" cy="296809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</a:lstStyle>
          <a:p>
            <a:pPr lvl="0"/>
            <a:r>
              <a:rPr lang="en-US"/>
              <a:t>Click to add subtitle – Font 18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8700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 SH 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60E6D9E-AC7D-4CD8-9A1B-DC502AAB0B8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1475" y="1453687"/>
            <a:ext cx="5632450" cy="604800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Click to add text – font 16</a:t>
            </a:r>
            <a:endParaRPr lang="en-GB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F252CF9-0987-4CBA-8CC7-B6582ECA2390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71475" y="2187703"/>
            <a:ext cx="5632450" cy="3762961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FAA4903-9221-4FF9-912C-268A8584F33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97150" y="1453687"/>
            <a:ext cx="5623375" cy="604838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Click to add text – font 16</a:t>
            </a:r>
            <a:endParaRPr lang="en-GB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23F8654F-9C23-4A2E-AF1D-7C6743D88CE6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197150" y="2188254"/>
            <a:ext cx="5623375" cy="376169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07E337A8-C082-556F-A578-0592842D6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3513" y="6390000"/>
            <a:ext cx="2603363" cy="1968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GB" sz="1100"/>
              <a:t>Report/Presentation Name </a:t>
            </a:r>
            <a:r>
              <a:rPr lang="en-GB"/>
              <a:t>| </a:t>
            </a:r>
            <a:fld id="{4034BEE3-566C-4068-A777-C3A4762E861B}" type="slidenum">
              <a:rPr lang="en-GB" smtClean="0"/>
              <a:pPr/>
              <a:t>‹Nº›</a:t>
            </a:fld>
            <a:endParaRPr lang="en-GB"/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E21D0C5A-A452-C050-6827-D926DC596B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04834" y="6390000"/>
            <a:ext cx="7020421" cy="19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7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GB"/>
              <a:t>Footer goes here – font size 7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AC08F45-C62E-2889-7277-739BC8D0D4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1475" y="407734"/>
            <a:ext cx="11449050" cy="403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add title – Font 24</a:t>
            </a:r>
            <a:endParaRPr lang="en-GB"/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980C8576-6B75-D94E-3AD1-81352C234AE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71475" y="831600"/>
            <a:ext cx="11449050" cy="296809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</a:lstStyle>
          <a:p>
            <a:pPr lvl="0"/>
            <a:r>
              <a:rPr lang="en-US"/>
              <a:t>Click to add subtitle – Font 18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1180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 S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9E4B3E9-7CA2-4847-B7BD-96957DE30226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371474" y="1449388"/>
            <a:ext cx="3660887" cy="45005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text – font 16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10D5E0E-637F-4A32-A98F-3FE4ED81219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257618" y="1449388"/>
            <a:ext cx="3672000" cy="45005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text – font 16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A6435609-FC5D-424F-A15C-A0856D1FFFF3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154874" y="1449388"/>
            <a:ext cx="3665651" cy="45005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text – font 16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054B400A-80F7-28A4-9B18-0FFE74D801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3513" y="6390000"/>
            <a:ext cx="2603363" cy="1968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GB" sz="1100"/>
              <a:t>Report/Presentation Name </a:t>
            </a:r>
            <a:r>
              <a:rPr lang="en-GB"/>
              <a:t>| </a:t>
            </a:r>
            <a:fld id="{4034BEE3-566C-4068-A777-C3A4762E861B}" type="slidenum">
              <a:rPr lang="en-GB" smtClean="0"/>
              <a:pPr/>
              <a:t>‹Nº›</a:t>
            </a:fld>
            <a:endParaRPr lang="en-GB"/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48B6BDE8-DAFD-A0C3-BD83-EADD753076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04834" y="6390000"/>
            <a:ext cx="7020421" cy="19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7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GB"/>
              <a:t>Footer goes here – font size 7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4D324AD-7EA7-780F-055C-7CCEAC72AF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1475" y="407734"/>
            <a:ext cx="11449050" cy="403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add title – Font 24</a:t>
            </a:r>
            <a:endParaRPr lang="en-GB"/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B3E59701-E962-6DF8-2866-4EA2482A5D1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1475" y="831600"/>
            <a:ext cx="11449050" cy="296809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</a:lstStyle>
          <a:p>
            <a:pPr lvl="0"/>
            <a:r>
              <a:rPr lang="en-US"/>
              <a:t>Click to add subtitle – Font 18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7806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 SH 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2044888-1B05-4294-ABC2-A93A4A32E0D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1474" y="1449388"/>
            <a:ext cx="3660525" cy="604800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Click to add text – font 16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B8C48F8-FEC0-41E0-BBB9-68EC3003D7D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71475" y="2188254"/>
            <a:ext cx="3660888" cy="376169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text – font 16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59D2917-03D0-4000-AA1D-13CEEB10FBF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257437" y="1449388"/>
            <a:ext cx="3672000" cy="604800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Click to add text – font 16</a:t>
            </a:r>
            <a:endParaRPr lang="en-GB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DDE23886-2490-491C-8436-F655BBCD8C99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4257619" y="2188805"/>
            <a:ext cx="3672000" cy="3760431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text – font 16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51DA3C15-7E9D-4E22-895A-F50878BD33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154874" y="1449388"/>
            <a:ext cx="3660525" cy="604838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Click to add text – font 16</a:t>
            </a:r>
            <a:endParaRPr lang="en-GB"/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C41F52C9-6836-4FC9-99EA-1BF6FF01DF3F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8154874" y="2188254"/>
            <a:ext cx="3660525" cy="376169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text – font 16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0CC2B668-31B0-59D6-5545-80EFBAD9F2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3513" y="6390000"/>
            <a:ext cx="2603363" cy="1968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GB" sz="1100"/>
              <a:t>Report/Presentation Name </a:t>
            </a:r>
            <a:r>
              <a:rPr lang="en-GB"/>
              <a:t>| </a:t>
            </a:r>
            <a:fld id="{4034BEE3-566C-4068-A777-C3A4762E861B}" type="slidenum">
              <a:rPr lang="en-GB" smtClean="0"/>
              <a:pPr/>
              <a:t>‹Nº›</a:t>
            </a:fld>
            <a:endParaRPr lang="en-GB"/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D1720E77-DAD1-554E-E53C-B381824290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04834" y="6390000"/>
            <a:ext cx="7020421" cy="19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7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GB"/>
              <a:t>Footer goes here – font size 7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C17CA67-7864-0408-84DA-C329ABB732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1475" y="407734"/>
            <a:ext cx="11449050" cy="403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add title – Font 24</a:t>
            </a:r>
            <a:endParaRPr lang="en-GB"/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09134631-7CFB-AFB1-A5B6-E74D5BB07C1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71475" y="831600"/>
            <a:ext cx="11449050" cy="296809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</a:lstStyle>
          <a:p>
            <a:pPr lvl="0"/>
            <a:r>
              <a:rPr lang="en-US"/>
              <a:t>Click to add subtitle – Font 18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2516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4 col S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EF49FA9-6D89-44C4-B6C9-EA8D7FB75632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371474" y="1449388"/>
            <a:ext cx="2717687" cy="45005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AD1D924-231B-4C18-8E90-2DFF9C04EF0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272933" y="1449388"/>
            <a:ext cx="2728800" cy="45005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EF0024D-3708-4302-8C69-256AD7593873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85504" y="1449388"/>
            <a:ext cx="2728800" cy="45005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E3415997-1B6E-4BEC-B682-F9280D0D5E3E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9098074" y="1449388"/>
            <a:ext cx="2722451" cy="45005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0F0DABB5-B546-0F2F-17AE-D936FB15D1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3513" y="6390000"/>
            <a:ext cx="2603363" cy="1968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GB" sz="1100"/>
              <a:t>Report/Presentation Name </a:t>
            </a:r>
            <a:r>
              <a:rPr lang="en-GB"/>
              <a:t>| </a:t>
            </a:r>
            <a:fld id="{4034BEE3-566C-4068-A777-C3A4762E861B}" type="slidenum">
              <a:rPr lang="en-GB" smtClean="0"/>
              <a:pPr/>
              <a:t>‹Nº›</a:t>
            </a:fld>
            <a:endParaRPr lang="en-GB"/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EFB7EE04-0A49-7816-A8E3-42E64867EA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04834" y="6390000"/>
            <a:ext cx="7020421" cy="19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7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GB"/>
              <a:t>Footer goes here – font size 7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08AC157-6879-2F5D-5DDC-EF31E902DA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1475" y="407734"/>
            <a:ext cx="11449050" cy="403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add title – Font 24</a:t>
            </a:r>
            <a:endParaRPr lang="en-GB"/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6C084982-A1CD-F3A1-0B0D-8E6E91FC6FD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71475" y="831600"/>
            <a:ext cx="11449050" cy="296809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</a:lstStyle>
          <a:p>
            <a:pPr lvl="0"/>
            <a:r>
              <a:rPr lang="en-US"/>
              <a:t>Click to add subtitle – Font 18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2265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4 col SH 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1A4FC7E-D91D-407A-BFBE-F405D6BBEA6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1474" y="1453725"/>
            <a:ext cx="2717325" cy="604800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Click to add text – font 16</a:t>
            </a:r>
            <a:endParaRPr lang="en-GB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29916EF-EC2F-4137-B182-AA5508918E8F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71474" y="2168777"/>
            <a:ext cx="2717325" cy="3781173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D9A3CD5-4B7B-41AC-BFD5-7AA2D853D03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272691" y="1453725"/>
            <a:ext cx="2728800" cy="604838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Click to add text – font 16</a:t>
            </a:r>
            <a:endParaRPr lang="en-GB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35F727AD-E63B-412E-B986-D86DFE5EED29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272691" y="2169265"/>
            <a:ext cx="2728800" cy="3781173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8CEE6CD4-960B-4926-8A35-E8FF363F872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185382" y="1453725"/>
            <a:ext cx="2728800" cy="604800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Click to add text – font 16</a:t>
            </a:r>
            <a:endParaRPr lang="en-GB"/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E544BF1C-E9EC-43D2-A239-79E43B7C24CD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185382" y="2168777"/>
            <a:ext cx="2728800" cy="3781173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A27027DC-FD56-4CD6-8B38-7C623A97D1C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098074" y="1453725"/>
            <a:ext cx="2722451" cy="604800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Click to add text – font 16</a:t>
            </a:r>
            <a:endParaRPr lang="en-GB"/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5513656D-7804-45C7-9561-4FFDBE1F523B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9098074" y="2169335"/>
            <a:ext cx="2722451" cy="3779901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5280D435-2618-C303-AFC8-63317CA2D1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3513" y="6390000"/>
            <a:ext cx="2603363" cy="1968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GB" sz="1100"/>
              <a:t>Report/Presentation Name </a:t>
            </a:r>
            <a:r>
              <a:rPr lang="en-GB"/>
              <a:t>| </a:t>
            </a:r>
            <a:fld id="{4034BEE3-566C-4068-A777-C3A4762E861B}" type="slidenum">
              <a:rPr lang="en-GB" smtClean="0"/>
              <a:pPr/>
              <a:t>‹Nº›</a:t>
            </a:fld>
            <a:endParaRPr lang="en-GB"/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88EDD3F3-BE1B-4966-5E82-E3268C5957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04834" y="6390000"/>
            <a:ext cx="7020421" cy="19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7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GB"/>
              <a:t>Footer goes here – font size 7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C05117F-2D9D-AC59-957D-8489F6B5EC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1475" y="407734"/>
            <a:ext cx="11449050" cy="403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add title – Font 24</a:t>
            </a:r>
            <a:endParaRPr lang="en-GB"/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6A49970A-B1A8-5442-3011-3AF1DB8E6FA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71475" y="831600"/>
            <a:ext cx="11449050" cy="296809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</a:lstStyle>
          <a:p>
            <a:pPr lvl="0"/>
            <a:r>
              <a:rPr lang="en-US"/>
              <a:t>Click to add subtitle – Font 18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9988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5 col S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C5E99A7-B8B8-4860-8872-63A20BC4983E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371475" y="1449388"/>
            <a:ext cx="2149200" cy="45005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136CF45-35B9-4F30-93CE-11D7DC6AE4AB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2696438" y="1449388"/>
            <a:ext cx="2149200" cy="45005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A190C909-262D-4930-924B-8C4285CF8554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5021401" y="1449388"/>
            <a:ext cx="2149200" cy="45005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C18864E4-1D92-4544-8F52-1155810D7924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7346363" y="1449388"/>
            <a:ext cx="2149200" cy="45005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E68E0E68-5345-4D62-8D07-AE58AE330678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9671325" y="1449388"/>
            <a:ext cx="2149200" cy="45005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AA5EB641-0C7B-DE05-D036-DF7337BE2F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3513" y="6390000"/>
            <a:ext cx="2603363" cy="1968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GB" sz="1100"/>
              <a:t>Report/Presentation Name </a:t>
            </a:r>
            <a:r>
              <a:rPr lang="en-GB"/>
              <a:t>| </a:t>
            </a:r>
            <a:fld id="{4034BEE3-566C-4068-A777-C3A4762E861B}" type="slidenum">
              <a:rPr lang="en-GB" smtClean="0"/>
              <a:pPr/>
              <a:t>‹Nº›</a:t>
            </a:fld>
            <a:endParaRPr lang="en-GB"/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D5AFDBA0-7D97-7DB8-CDB8-7EA484E15B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04834" y="6390000"/>
            <a:ext cx="7020421" cy="19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7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GB"/>
              <a:t>Footer goes here – font size 7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69F20B4-DB93-773B-ECCE-CCE1BF5676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1475" y="407734"/>
            <a:ext cx="11449050" cy="403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add title – Font 24</a:t>
            </a:r>
            <a:endParaRPr lang="en-GB"/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F899ECA4-74C3-7C4E-3BAD-146C67CF3F0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71475" y="831600"/>
            <a:ext cx="11449050" cy="296809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</a:lstStyle>
          <a:p>
            <a:pPr lvl="0"/>
            <a:r>
              <a:rPr lang="en-US"/>
              <a:t>Click to add subtitle – Font 18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6854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FF6B48F-1D90-E19C-380B-090D0D217EF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162800" y="404813"/>
            <a:ext cx="4657725" cy="5545137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7596ED-8270-4BD9-9069-84F474882F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1475" y="404813"/>
            <a:ext cx="5643926" cy="403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 – Font 24</a:t>
            </a:r>
            <a:endParaRPr lang="en-GB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540B4911-8D51-27E2-1183-F09B2334C0FE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71475" y="1449388"/>
            <a:ext cx="6610350" cy="45005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text styles – font 16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23B0EB7C-1A11-7EAE-C1BC-7A9C906185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3513" y="6390000"/>
            <a:ext cx="2603363" cy="1968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GB" sz="1100"/>
              <a:t>APAC Region</a:t>
            </a:r>
            <a:r>
              <a:rPr lang="en-GB"/>
              <a:t>| </a:t>
            </a:r>
            <a:fld id="{4034BEE3-566C-4068-A777-C3A4762E861B}" type="slidenum">
              <a:rPr lang="en-GB" smtClean="0"/>
              <a:pPr/>
              <a:t>‹Nº›</a:t>
            </a:fld>
            <a:endParaRPr lang="en-GB"/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8A4EB63D-C4CC-EF29-853A-108DACFAF6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04834" y="6390000"/>
            <a:ext cx="7020421" cy="19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7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GB"/>
              <a:t>Footer goes here – font size 7</a:t>
            </a:r>
          </a:p>
        </p:txBody>
      </p:sp>
    </p:spTree>
    <p:extLst>
      <p:ext uri="{BB962C8B-B14F-4D97-AF65-F5344CB8AC3E}">
        <p14:creationId xmlns:p14="http://schemas.microsoft.com/office/powerpoint/2010/main" val="1892940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5 col SH 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34B8469-FF2E-4467-8E43-A49A3388A2F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1475" y="1449388"/>
            <a:ext cx="2149200" cy="701028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Click to add text</a:t>
            </a:r>
            <a:endParaRPr lang="en-GB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F0DDC14-9B67-4FE8-BC58-A70501A5344F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71112" y="2269746"/>
            <a:ext cx="2149200" cy="367971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007D028-2ECB-46AF-8517-CCF9C089D81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689691" y="1449388"/>
            <a:ext cx="2149200" cy="701028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Click to add text</a:t>
            </a:r>
            <a:endParaRPr lang="en-GB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2F1DDE75-E486-4A48-BDBB-2C2A5B5E64D3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2689419" y="2269746"/>
            <a:ext cx="2149200" cy="367971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87A506B6-1DA9-4CD7-9F56-C6BF2FDC187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19019" y="1449388"/>
            <a:ext cx="2149200" cy="701028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Click to add text</a:t>
            </a:r>
            <a:endParaRPr lang="en-GB"/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3F41FFAE-2857-4B94-916D-0210AE0A1766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5018838" y="2269746"/>
            <a:ext cx="2149200" cy="367971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8C34C508-C3AF-422F-B1C7-A38F34513AB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348347" y="1449388"/>
            <a:ext cx="2149200" cy="701028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Click to add text</a:t>
            </a:r>
            <a:endParaRPr lang="en-GB"/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0D9455C4-8047-4B5B-B5BC-4A0379405BC2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7348257" y="2270234"/>
            <a:ext cx="2149200" cy="367971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5AEAC907-A41C-4782-BCD8-2B8C0ADD422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666564" y="1449388"/>
            <a:ext cx="2149200" cy="701028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Click to add text</a:t>
            </a:r>
            <a:endParaRPr lang="en-GB"/>
          </a:p>
        </p:txBody>
      </p:sp>
      <p:sp>
        <p:nvSpPr>
          <p:cNvPr id="24" name="Content Placeholder 23">
            <a:extLst>
              <a:ext uri="{FF2B5EF4-FFF2-40B4-BE49-F238E27FC236}">
                <a16:creationId xmlns:a16="http://schemas.microsoft.com/office/drawing/2014/main" id="{056BBA8E-FD61-47C5-A779-B66918B4D327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9666564" y="2269746"/>
            <a:ext cx="2149200" cy="367971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97C086EE-5B0B-73B3-E889-E22A595664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3513" y="6390000"/>
            <a:ext cx="2603363" cy="1968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GB" sz="1100"/>
              <a:t>Report/Presentation Name </a:t>
            </a:r>
            <a:r>
              <a:rPr lang="en-GB"/>
              <a:t>| </a:t>
            </a:r>
            <a:fld id="{4034BEE3-566C-4068-A777-C3A4762E861B}" type="slidenum">
              <a:rPr lang="en-GB" smtClean="0"/>
              <a:pPr/>
              <a:t>‹Nº›</a:t>
            </a:fld>
            <a:endParaRPr lang="en-GB"/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6D408943-1FB1-B595-463A-40C00A91C0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04834" y="6390000"/>
            <a:ext cx="7020421" cy="19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7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GB"/>
              <a:t>Footer goes here – font size 7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0AFA210-B009-909A-C738-97782D248F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1475" y="407734"/>
            <a:ext cx="11449050" cy="403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add title – Font 24</a:t>
            </a:r>
            <a:endParaRPr lang="en-GB"/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138FE446-CD9C-2392-AEDE-28383217785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1475" y="831600"/>
            <a:ext cx="11449050" cy="296809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</a:lstStyle>
          <a:p>
            <a:pPr lvl="0"/>
            <a:r>
              <a:rPr lang="en-US"/>
              <a:t>Click to add subtitle – Font 18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3905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6 col S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7B7932-7D06-4E7E-AF70-44D39F481C0B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371475" y="1449388"/>
            <a:ext cx="1760400" cy="45005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FB353AB-4D08-4BBD-91C2-E6A30A5F493F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2309205" y="1449388"/>
            <a:ext cx="1760400" cy="45005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F4A6B5AF-EB3C-46C5-B212-27204822781C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246935" y="1449388"/>
            <a:ext cx="1760400" cy="45005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5800475F-DBE2-47A0-89B9-1175EDD8427E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184665" y="1449388"/>
            <a:ext cx="1760400" cy="45005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0B5CE08A-01D2-488B-843A-CA3415AB7320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8122395" y="1449388"/>
            <a:ext cx="1760400" cy="45005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39BAB9BC-6F39-4494-87B4-04D45B7607BE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10060125" y="1449388"/>
            <a:ext cx="1760400" cy="45005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0BBA3B50-BC2A-5FC9-AB77-D62E675229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3513" y="6390000"/>
            <a:ext cx="2603363" cy="1968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GB" sz="1100"/>
              <a:t>Report/Presentation Name </a:t>
            </a:r>
            <a:r>
              <a:rPr lang="en-GB"/>
              <a:t>| </a:t>
            </a:r>
            <a:fld id="{4034BEE3-566C-4068-A777-C3A4762E861B}" type="slidenum">
              <a:rPr lang="en-GB" smtClean="0"/>
              <a:pPr/>
              <a:t>‹Nº›</a:t>
            </a:fld>
            <a:endParaRPr lang="en-GB"/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AF2D6789-AA7C-44BC-5F9C-54FB7CCB53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04834" y="6390000"/>
            <a:ext cx="7020421" cy="19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7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GB"/>
              <a:t>Footer goes here – font size 7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68A16D-406B-D944-8A80-740FAD102B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1475" y="407734"/>
            <a:ext cx="11449050" cy="403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add title – Font 24</a:t>
            </a:r>
            <a:endParaRPr lang="en-GB"/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A5ABA811-109D-0E12-308C-65DD149C699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71475" y="831600"/>
            <a:ext cx="11449050" cy="296809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</a:lstStyle>
          <a:p>
            <a:pPr lvl="0"/>
            <a:r>
              <a:rPr lang="en-US"/>
              <a:t>Click to add subtitle – Font 18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4227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6 col SH 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70764FD-7DA2-4FE5-A31B-6691075F468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1475" y="1453723"/>
            <a:ext cx="1760400" cy="671467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Click to add text</a:t>
            </a:r>
            <a:endParaRPr lang="en-GB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BC0C4CA-E13F-460B-A188-81482902B701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71475" y="2226091"/>
            <a:ext cx="1760400" cy="372385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105AA54-6669-4974-B1E8-3E58001D876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10098" y="1453723"/>
            <a:ext cx="1760400" cy="671467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Click to add text</a:t>
            </a:r>
            <a:endParaRPr lang="en-GB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D2A0DDBF-A8B7-4F77-B8D5-E6CF8FB015AE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2310475" y="2226091"/>
            <a:ext cx="1760400" cy="372385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793D7A9-75C8-4028-9CA8-F07E93F82E4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48721" y="1453724"/>
            <a:ext cx="1760400" cy="671467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Click to add text</a:t>
            </a:r>
            <a:endParaRPr lang="en-GB"/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9B5E2A26-6C2A-419D-B4DC-291BA85B0C8A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4249475" y="2226091"/>
            <a:ext cx="1760400" cy="372385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3DE92C5F-EFFE-48BF-93E1-CC78EFCD294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87344" y="1453723"/>
            <a:ext cx="1760400" cy="671467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Click to add text</a:t>
            </a:r>
            <a:endParaRPr lang="en-GB"/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3DA85A52-F7FD-4298-9AE5-CB80F4E3C640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188475" y="2226091"/>
            <a:ext cx="1760400" cy="372385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44E88849-5449-4627-813B-31B40F08F00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125967" y="1453724"/>
            <a:ext cx="1760400" cy="671467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Click to add text</a:t>
            </a:r>
            <a:endParaRPr lang="en-GB"/>
          </a:p>
        </p:txBody>
      </p:sp>
      <p:sp>
        <p:nvSpPr>
          <p:cNvPr id="24" name="Content Placeholder 23">
            <a:extLst>
              <a:ext uri="{FF2B5EF4-FFF2-40B4-BE49-F238E27FC236}">
                <a16:creationId xmlns:a16="http://schemas.microsoft.com/office/drawing/2014/main" id="{9A7FC01F-A245-4C0F-BF24-3AAE6AC55CC4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8127475" y="2226091"/>
            <a:ext cx="1760400" cy="372385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5CCD92EA-38A4-44E5-ADF7-78EA3D6DD06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064588" y="1453724"/>
            <a:ext cx="1760400" cy="671467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Click to add text</a:t>
            </a:r>
            <a:endParaRPr lang="en-GB"/>
          </a:p>
        </p:txBody>
      </p:sp>
      <p:sp>
        <p:nvSpPr>
          <p:cNvPr id="28" name="Content Placeholder 27">
            <a:extLst>
              <a:ext uri="{FF2B5EF4-FFF2-40B4-BE49-F238E27FC236}">
                <a16:creationId xmlns:a16="http://schemas.microsoft.com/office/drawing/2014/main" id="{8317D903-C6B2-443C-A2F2-E7B672E08E3B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10066476" y="2226091"/>
            <a:ext cx="1760400" cy="372385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0184FACB-1592-0666-C92C-E3F01D9139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3513" y="6390000"/>
            <a:ext cx="2603363" cy="1968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GB" sz="1100"/>
              <a:t>Report/Presentation Name </a:t>
            </a:r>
            <a:r>
              <a:rPr lang="en-GB"/>
              <a:t>| </a:t>
            </a:r>
            <a:fld id="{4034BEE3-566C-4068-A777-C3A4762E861B}" type="slidenum">
              <a:rPr lang="en-GB" smtClean="0"/>
              <a:pPr/>
              <a:t>‹Nº›</a:t>
            </a:fld>
            <a:endParaRPr lang="en-GB"/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4DE6BD0B-E37C-1D92-3411-5CCF7CA58D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04834" y="6390000"/>
            <a:ext cx="7020421" cy="19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7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GB"/>
              <a:t>Footer goes here – font size 7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E214E41-4B33-9975-BC47-2EA959981A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1475" y="407734"/>
            <a:ext cx="11449050" cy="403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add title – Font 24</a:t>
            </a:r>
            <a:endParaRPr lang="en-GB"/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F63E360B-DA45-7B1F-1E99-401118601B9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71475" y="831600"/>
            <a:ext cx="11449050" cy="296809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</a:lstStyle>
          <a:p>
            <a:pPr lvl="0"/>
            <a:r>
              <a:rPr lang="en-US"/>
              <a:t>Click to add subtitle – Font 18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978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62903-71A8-4BD2-B059-6BA4C3AA39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1475" y="404813"/>
            <a:ext cx="5626800" cy="403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add title</a:t>
            </a:r>
            <a:endParaRPr lang="en-GB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55437D9-CE22-451C-B458-B3F648A6423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7125" y="1449388"/>
            <a:ext cx="5626800" cy="45005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9F169CDD-9FFC-4BEA-A4C1-F55F1EBC5A6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19217" y="404813"/>
            <a:ext cx="5612076" cy="5545137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7CD89C43-6B75-64C2-06F2-EE4886F9F1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3513" y="6390000"/>
            <a:ext cx="2603363" cy="1968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GB" sz="1100"/>
              <a:t>Report/Presentation Name </a:t>
            </a:r>
            <a:r>
              <a:rPr lang="en-GB"/>
              <a:t>| </a:t>
            </a:r>
            <a:fld id="{4034BEE3-566C-4068-A777-C3A4762E861B}" type="slidenum">
              <a:rPr lang="en-GB" smtClean="0"/>
              <a:pPr/>
              <a:t>‹Nº›</a:t>
            </a:fld>
            <a:endParaRPr lang="en-GB"/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2C195FCD-F765-75A8-C3C9-9D6C546D4E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04834" y="6390000"/>
            <a:ext cx="7020421" cy="19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7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GB"/>
              <a:t>Footer goes here – font size 7</a:t>
            </a:r>
          </a:p>
        </p:txBody>
      </p:sp>
    </p:spTree>
    <p:extLst>
      <p:ext uri="{BB962C8B-B14F-4D97-AF65-F5344CB8AC3E}">
        <p14:creationId xmlns:p14="http://schemas.microsoft.com/office/powerpoint/2010/main" val="120609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44F34447-13E0-43B9-BE1F-C60C03555D3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71475" y="404813"/>
            <a:ext cx="5632450" cy="5545137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0D6BD01-6C23-44ED-8363-1C234E2533E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96711" y="1449388"/>
            <a:ext cx="5623814" cy="45005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6AABB0-FC25-4DDA-B141-9861B8EF64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93725" y="404813"/>
            <a:ext cx="5626800" cy="403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add title</a:t>
            </a:r>
            <a:endParaRPr lang="en-GB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CE54D3D3-6786-752B-ABC0-E618764A00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3513" y="6390000"/>
            <a:ext cx="2603363" cy="1968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GB" sz="1100"/>
              <a:t>Report/Presentation Name </a:t>
            </a:r>
            <a:r>
              <a:rPr lang="en-GB"/>
              <a:t>| </a:t>
            </a:r>
            <a:fld id="{4034BEE3-566C-4068-A777-C3A4762E861B}" type="slidenum">
              <a:rPr lang="en-GB" smtClean="0"/>
              <a:pPr/>
              <a:t>‹Nº›</a:t>
            </a:fld>
            <a:endParaRPr lang="en-GB"/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99CF38B3-A27C-7663-5A27-5EBFBE60D7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04834" y="6390000"/>
            <a:ext cx="7020421" cy="19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7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GB"/>
              <a:t>Footer goes here – font size 7</a:t>
            </a:r>
          </a:p>
        </p:txBody>
      </p:sp>
    </p:spTree>
    <p:extLst>
      <p:ext uri="{BB962C8B-B14F-4D97-AF65-F5344CB8AC3E}">
        <p14:creationId xmlns:p14="http://schemas.microsoft.com/office/powerpoint/2010/main" val="3678474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BG SH 3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1DCC66D3-273E-C4D4-E66B-ABBBFBF0D827}"/>
              </a:ext>
            </a:extLst>
          </p:cNvPr>
          <p:cNvSpPr/>
          <p:nvPr userDrawn="1"/>
        </p:nvSpPr>
        <p:spPr bwMode="ltGray">
          <a:xfrm>
            <a:off x="0" y="0"/>
            <a:ext cx="3114000" cy="6759575"/>
          </a:xfrm>
          <a:prstGeom prst="rect">
            <a:avLst/>
          </a:prstGeom>
          <a:solidFill>
            <a:schemeClr val="tx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GB" sz="1600" b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EF49FA9-6D89-44C4-B6C9-EA8D7FB75632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365124" y="1449388"/>
            <a:ext cx="2277592" cy="4500561"/>
          </a:xfr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  <a:lvl2pPr>
              <a:defRPr sz="3200">
                <a:solidFill>
                  <a:schemeClr val="bg1"/>
                </a:solidFill>
              </a:defRPr>
            </a:lvl2pPr>
            <a:lvl3pPr>
              <a:defRPr sz="3200">
                <a:solidFill>
                  <a:schemeClr val="bg1"/>
                </a:solidFill>
              </a:defRPr>
            </a:lvl3pPr>
            <a:lvl4pPr>
              <a:defRPr sz="3200">
                <a:solidFill>
                  <a:schemeClr val="bg1"/>
                </a:solidFill>
              </a:defRPr>
            </a:lvl4pPr>
            <a:lvl5pPr>
              <a:defRPr sz="3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text 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AD1D924-231B-4C18-8E90-2DFF9C04EF0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272933" y="1449388"/>
            <a:ext cx="2728800" cy="45005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EF0024D-3708-4302-8C69-256AD7593873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85504" y="1449388"/>
            <a:ext cx="2728800" cy="45005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E3415997-1B6E-4BEC-B682-F9280D0D5E3E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9098074" y="1449388"/>
            <a:ext cx="2728800" cy="45005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858A305F-3A12-9E21-E7B5-7E013624C6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3513" y="6390000"/>
            <a:ext cx="2603363" cy="1968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GB" sz="1100"/>
              <a:t>Report/Presentation Name </a:t>
            </a:r>
            <a:r>
              <a:rPr lang="en-GB"/>
              <a:t>| </a:t>
            </a:r>
            <a:fld id="{4034BEE3-566C-4068-A777-C3A4762E861B}" type="slidenum">
              <a:rPr lang="en-GB" smtClean="0"/>
              <a:pPr/>
              <a:t>‹Nº›</a:t>
            </a:fld>
            <a:endParaRPr lang="en-GB"/>
          </a:p>
        </p:txBody>
      </p:sp>
      <p:sp>
        <p:nvSpPr>
          <p:cNvPr id="14" name="Footer Placeholder 2">
            <a:extLst>
              <a:ext uri="{FF2B5EF4-FFF2-40B4-BE49-F238E27FC236}">
                <a16:creationId xmlns:a16="http://schemas.microsoft.com/office/drawing/2014/main" id="{11DEAC1F-0E25-FCD0-6D64-81F25D30050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71524" y="6390000"/>
            <a:ext cx="5753731" cy="19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7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GB"/>
              <a:t>Footer goes here – font size 7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3B70C57A-AE0D-4DD0-2A88-67D71E9859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71524" y="407734"/>
            <a:ext cx="8555350" cy="403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add title – Font 24</a:t>
            </a:r>
            <a:endParaRPr lang="en-GB"/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380729E3-14DD-F73C-0754-1F5909DE1D8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71524" y="831600"/>
            <a:ext cx="8555350" cy="296809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</a:lstStyle>
          <a:p>
            <a:pPr lvl="0"/>
            <a:r>
              <a:rPr lang="en-US"/>
              <a:t>Click to add subtitle – Font 18</a:t>
            </a:r>
            <a:endParaRPr lang="en-GB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B255A7A9-ADFB-FFA9-E1A6-78ADAA8F181B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32199" b="32199"/>
          <a:stretch/>
        </p:blipFill>
        <p:spPr>
          <a:xfrm>
            <a:off x="266700" y="6301440"/>
            <a:ext cx="1466850" cy="391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542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BG SH 5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7093C849-593E-4F8D-EA17-3F282670D20E}"/>
              </a:ext>
            </a:extLst>
          </p:cNvPr>
          <p:cNvSpPr/>
          <p:nvPr userDrawn="1"/>
        </p:nvSpPr>
        <p:spPr bwMode="ltGray">
          <a:xfrm>
            <a:off x="10068000" y="0"/>
            <a:ext cx="2124000" cy="6759207"/>
          </a:xfrm>
          <a:prstGeom prst="rect">
            <a:avLst/>
          </a:prstGeom>
          <a:solidFill>
            <a:schemeClr val="tx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GB" sz="1600" b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7B7932-7D06-4E7E-AF70-44D39F481C0B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371475" y="1449388"/>
            <a:ext cx="1760400" cy="45005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FB353AB-4D08-4BBD-91C2-E6A30A5F493F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2309901" y="1449388"/>
            <a:ext cx="1760400" cy="45005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F4A6B5AF-EB3C-46C5-B212-27204822781C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248327" y="1449388"/>
            <a:ext cx="1760400" cy="45005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5800475F-DBE2-47A0-89B9-1175EDD8427E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186753" y="1449388"/>
            <a:ext cx="1760400" cy="45005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0B5CE08A-01D2-488B-843A-CA3415AB7320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8125180" y="1449388"/>
            <a:ext cx="1760400" cy="45005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39BAB9BC-6F39-4494-87B4-04D45B7607BE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10328274" y="1710000"/>
            <a:ext cx="1498599" cy="3999600"/>
          </a:xfrm>
        </p:spPr>
        <p:txBody>
          <a:bodyPr/>
          <a:lstStyle>
            <a:lvl1pPr>
              <a:defRPr sz="1100">
                <a:solidFill>
                  <a:schemeClr val="bg1"/>
                </a:solidFill>
              </a:defRPr>
            </a:lvl1pPr>
            <a:lvl2pPr>
              <a:defRPr sz="11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12C7C3BD-E613-6EF3-C207-341DBD5A82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3513" y="6390000"/>
            <a:ext cx="2603363" cy="1968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GB" sz="1100"/>
              <a:t>Report/Presentation Name </a:t>
            </a:r>
            <a:r>
              <a:rPr lang="en-GB"/>
              <a:t>| </a:t>
            </a:r>
            <a:fld id="{4034BEE3-566C-4068-A777-C3A4762E861B}" type="slidenum">
              <a:rPr lang="en-GB" smtClean="0"/>
              <a:pPr/>
              <a:t>‹Nº›</a:t>
            </a:fld>
            <a:endParaRPr lang="en-GB"/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56425961-9616-986A-F4A6-16576EC4ED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301296" y="6390000"/>
            <a:ext cx="6723960" cy="19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7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GB"/>
              <a:t>Footer goes here – font size 7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0B34EF4-D1CE-12A2-BA61-DBC9341B6F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1475" y="407734"/>
            <a:ext cx="9514105" cy="403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add title – Font 24</a:t>
            </a:r>
            <a:endParaRPr lang="en-GB"/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D5F29126-EE7C-5A76-C4B1-1A9ED38531D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71475" y="831600"/>
            <a:ext cx="9514105" cy="296809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</a:lstStyle>
          <a:p>
            <a:pPr lvl="0"/>
            <a:r>
              <a:rPr lang="en-US"/>
              <a:t>Click to add subtitle – Font 18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0510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SH 1 white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B73ED98-8BCF-E8BD-14D4-4CD77DFC24B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6003925" cy="67608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028BB49-92B7-4BBE-AD91-816AF9386D4C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200965" y="1449388"/>
            <a:ext cx="5619559" cy="45005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46EDF654-7739-B838-8333-4AED1CAE3C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3513" y="6390000"/>
            <a:ext cx="2603363" cy="1968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GB" sz="1100"/>
              <a:t>Report/Presentation Name </a:t>
            </a:r>
            <a:r>
              <a:rPr lang="en-GB"/>
              <a:t>| </a:t>
            </a:r>
            <a:fld id="{4034BEE3-566C-4068-A777-C3A4762E861B}" type="slidenum">
              <a:rPr lang="en-GB" smtClean="0"/>
              <a:pPr/>
              <a:t>‹Nº›</a:t>
            </a:fld>
            <a:endParaRPr lang="en-GB"/>
          </a:p>
        </p:txBody>
      </p:sp>
      <p:sp>
        <p:nvSpPr>
          <p:cNvPr id="11" name="Footer Placeholder 2">
            <a:extLst>
              <a:ext uri="{FF2B5EF4-FFF2-40B4-BE49-F238E27FC236}">
                <a16:creationId xmlns:a16="http://schemas.microsoft.com/office/drawing/2014/main" id="{5E76A25F-B2EB-5F09-007F-B11351AE56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188076" y="6390000"/>
            <a:ext cx="2837179" cy="19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7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GB"/>
              <a:t>Footer goes here – font size 7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9049C96-168E-C9E7-E98F-E2F87A4E9B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91249" y="407734"/>
            <a:ext cx="5629275" cy="403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add title – Font 24</a:t>
            </a:r>
            <a:endParaRPr lang="en-GB"/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0626010A-20D6-01FF-4672-BC1D4896250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191249" y="831600"/>
            <a:ext cx="5629275" cy="296809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</a:lstStyle>
          <a:p>
            <a:pPr lvl="0"/>
            <a:r>
              <a:rPr lang="en-US"/>
              <a:t>Click to add subtitle – Font 18</a:t>
            </a:r>
            <a:endParaRPr lang="en-GB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2117A24F-C952-93E6-C1E2-18CC9D41BA01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32199" b="32199"/>
          <a:stretch/>
        </p:blipFill>
        <p:spPr>
          <a:xfrm>
            <a:off x="266700" y="6301440"/>
            <a:ext cx="1466850" cy="391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180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SH 2 white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10D5E0E-637F-4A32-A98F-3FE4ED81219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257618" y="1449388"/>
            <a:ext cx="3672000" cy="45005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A6435609-FC5D-424F-A15C-A0856D1FFFF3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154874" y="1449388"/>
            <a:ext cx="3672000" cy="45005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57BB5275-AF66-B209-0E4A-03CE6B6FD0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3513" y="6390000"/>
            <a:ext cx="2603363" cy="1968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GB" sz="1100"/>
              <a:t>Report/Presentation Name </a:t>
            </a:r>
            <a:r>
              <a:rPr lang="en-GB"/>
              <a:t>| </a:t>
            </a:r>
            <a:fld id="{4034BEE3-566C-4068-A777-C3A4762E861B}" type="slidenum">
              <a:rPr lang="en-GB" smtClean="0"/>
              <a:pPr/>
              <a:t>‹Nº›</a:t>
            </a:fld>
            <a:endParaRPr lang="en-GB"/>
          </a:p>
        </p:txBody>
      </p:sp>
      <p:sp>
        <p:nvSpPr>
          <p:cNvPr id="14" name="Footer Placeholder 2">
            <a:extLst>
              <a:ext uri="{FF2B5EF4-FFF2-40B4-BE49-F238E27FC236}">
                <a16:creationId xmlns:a16="http://schemas.microsoft.com/office/drawing/2014/main" id="{FA60BEC5-43E9-FDE8-AD49-786354105F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57618" y="6390000"/>
            <a:ext cx="4767637" cy="19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7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GB"/>
              <a:t>Footer goes here – font size 7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203077C2-369E-ABA0-B59B-14453917F3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57617" y="407734"/>
            <a:ext cx="7562907" cy="403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add title – Font 24</a:t>
            </a:r>
            <a:endParaRPr lang="en-GB"/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3E59E24C-9AF9-1E47-FF78-024315FC342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257617" y="831600"/>
            <a:ext cx="7562907" cy="296809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</a:lstStyle>
          <a:p>
            <a:pPr lvl="0"/>
            <a:r>
              <a:rPr lang="en-US"/>
              <a:t>Click to add subtitle – Font 18</a:t>
            </a:r>
            <a:endParaRPr lang="en-GB"/>
          </a:p>
        </p:txBody>
      </p:sp>
      <p:sp>
        <p:nvSpPr>
          <p:cNvPr id="17" name="Picture Placeholder 12">
            <a:extLst>
              <a:ext uri="{FF2B5EF4-FFF2-40B4-BE49-F238E27FC236}">
                <a16:creationId xmlns:a16="http://schemas.microsoft.com/office/drawing/2014/main" id="{56CA04CE-FB36-8178-F512-4F81D88C48B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4032250" cy="67608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E437C3AC-B601-8C2F-515B-7F6E47A26F84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32199" b="32199"/>
          <a:stretch/>
        </p:blipFill>
        <p:spPr>
          <a:xfrm>
            <a:off x="266700" y="6301440"/>
            <a:ext cx="1466850" cy="391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483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SH 2 black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C51B1D62-9E8A-FDCD-7709-0134A8046C9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4032250" cy="67608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10D5E0E-637F-4A32-A98F-3FE4ED81219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257618" y="1449388"/>
            <a:ext cx="3672000" cy="45005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A6435609-FC5D-424F-A15C-A0856D1FFFF3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154874" y="1449388"/>
            <a:ext cx="3672000" cy="45005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E9CCBFA0-C428-80AE-97EA-C62F3FB853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3513" y="6390000"/>
            <a:ext cx="2603363" cy="1968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GB" sz="1100"/>
              <a:t>Report/Presentation Name </a:t>
            </a:r>
            <a:r>
              <a:rPr lang="en-GB"/>
              <a:t>| </a:t>
            </a:r>
            <a:fld id="{4034BEE3-566C-4068-A777-C3A4762E861B}" type="slidenum">
              <a:rPr lang="en-GB" smtClean="0"/>
              <a:pPr/>
              <a:t>‹Nº›</a:t>
            </a:fld>
            <a:endParaRPr lang="en-GB"/>
          </a:p>
        </p:txBody>
      </p:sp>
      <p:sp>
        <p:nvSpPr>
          <p:cNvPr id="14" name="Footer Placeholder 2">
            <a:extLst>
              <a:ext uri="{FF2B5EF4-FFF2-40B4-BE49-F238E27FC236}">
                <a16:creationId xmlns:a16="http://schemas.microsoft.com/office/drawing/2014/main" id="{5B66AF74-0993-4CE2-FD61-9511409357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57618" y="6390000"/>
            <a:ext cx="4767637" cy="19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7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GB"/>
              <a:t>Footer goes here – font size 7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B3D3FA17-05BB-B7C8-8031-BA0549AA95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57617" y="407734"/>
            <a:ext cx="7562907" cy="403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add title – Font 24</a:t>
            </a:r>
            <a:endParaRPr lang="en-GB"/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1EF6B223-0BCE-6AF0-74AC-D6D488BFE48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257617" y="831600"/>
            <a:ext cx="7562907" cy="296809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</a:lstStyle>
          <a:p>
            <a:pPr lvl="0"/>
            <a:r>
              <a:rPr lang="en-US"/>
              <a:t>Click to add subtitle – Font 18</a:t>
            </a:r>
            <a:endParaRPr lang="en-GB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7E90EEDC-9EE7-ADC4-74EE-29DC35E6FC86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32199" b="32199"/>
          <a:stretch/>
        </p:blipFill>
        <p:spPr>
          <a:xfrm>
            <a:off x="266700" y="6301440"/>
            <a:ext cx="1466850" cy="391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862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 col S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E01F0EAC-DF03-4553-8D22-C26B163DC97D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371475" y="1449388"/>
            <a:ext cx="11454887" cy="45005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text – font 16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0D48B0CF-EF5C-3E4C-F35A-56CD595FC1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3513" y="6390000"/>
            <a:ext cx="2603363" cy="1968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GB" sz="1100"/>
              <a:t>APAC Region</a:t>
            </a:r>
            <a:r>
              <a:rPr lang="en-GB"/>
              <a:t>| </a:t>
            </a:r>
            <a:fld id="{4034BEE3-566C-4068-A777-C3A4762E861B}" type="slidenum">
              <a:rPr lang="en-GB" smtClean="0"/>
              <a:pPr/>
              <a:t>‹Nº›</a:t>
            </a:fld>
            <a:endParaRPr lang="en-GB"/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F6F28E68-23FF-96A9-09FC-75702ED384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04834" y="6390000"/>
            <a:ext cx="7020421" cy="19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7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GB"/>
              <a:t>Footer goes here – font size 7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A38E5A2F-F257-4085-0CE8-3E9AED4781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1475" y="407734"/>
            <a:ext cx="11449050" cy="403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add title – Font 24</a:t>
            </a:r>
            <a:endParaRPr lang="en-GB"/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6414849F-70B2-25B5-874A-FB802D86795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1475" y="831600"/>
            <a:ext cx="11449050" cy="296809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</a:lstStyle>
          <a:p>
            <a:pPr lvl="0"/>
            <a:r>
              <a:rPr lang="en-US"/>
              <a:t>Click to add subtitle – Font 18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960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SH 3 white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AD1D924-231B-4C18-8E90-2DFF9C04EF0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272933" y="1449388"/>
            <a:ext cx="2728800" cy="45005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EF0024D-3708-4302-8C69-256AD7593873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85504" y="1449388"/>
            <a:ext cx="2728800" cy="45005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E3415997-1B6E-4BEC-B682-F9280D0D5E3E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9098074" y="1449388"/>
            <a:ext cx="2728800" cy="45005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7768BC-0287-F616-E559-D47D0D40C3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3513" y="6390000"/>
            <a:ext cx="2603363" cy="1968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GB" sz="1100"/>
              <a:t>Report/Presentation Name </a:t>
            </a:r>
            <a:r>
              <a:rPr lang="en-GB"/>
              <a:t>| </a:t>
            </a:r>
            <a:fld id="{4034BEE3-566C-4068-A777-C3A4762E861B}" type="slidenum">
              <a:rPr lang="en-GB" smtClean="0"/>
              <a:pPr/>
              <a:t>‹Nº›</a:t>
            </a:fld>
            <a:endParaRPr lang="en-GB"/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5966F5C0-747C-5616-CFBC-CB59B4E3CC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72400" y="6390000"/>
            <a:ext cx="5752855" cy="19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7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GB"/>
              <a:t>Footer goes here – font size 7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E29B8825-5398-CC9A-CF8F-726FF800C9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72399" y="407734"/>
            <a:ext cx="8548125" cy="403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add title – Font 24</a:t>
            </a:r>
            <a:endParaRPr lang="en-GB"/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05DB5AFB-3E24-E514-1CC4-E6CB251A00C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72399" y="831600"/>
            <a:ext cx="8548125" cy="296809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</a:lstStyle>
          <a:p>
            <a:pPr lvl="0"/>
            <a:r>
              <a:rPr lang="en-US"/>
              <a:t>Click to add subtitle – Font 18</a:t>
            </a:r>
            <a:endParaRPr lang="en-GB"/>
          </a:p>
        </p:txBody>
      </p:sp>
      <p:sp>
        <p:nvSpPr>
          <p:cNvPr id="18" name="Picture Placeholder 3">
            <a:extLst>
              <a:ext uri="{FF2B5EF4-FFF2-40B4-BE49-F238E27FC236}">
                <a16:creationId xmlns:a16="http://schemas.microsoft.com/office/drawing/2014/main" id="{A21E0B6B-43BA-F884-4E65-0B857824485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0" y="0"/>
            <a:ext cx="3089275" cy="67564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E41D5C9A-91ED-69C8-DD7B-B35F5196FFEE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32199" b="32199"/>
          <a:stretch/>
        </p:blipFill>
        <p:spPr>
          <a:xfrm>
            <a:off x="266700" y="6301440"/>
            <a:ext cx="1466850" cy="391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054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SH 3 black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98447A7-90B8-922A-3CF5-F7CA0DBB437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0" y="0"/>
            <a:ext cx="3089275" cy="67564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AD1D924-231B-4C18-8E90-2DFF9C04EF0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272933" y="1449388"/>
            <a:ext cx="2728800" cy="45005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EF0024D-3708-4302-8C69-256AD7593873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85504" y="1449388"/>
            <a:ext cx="2728800" cy="45005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E3415997-1B6E-4BEC-B682-F9280D0D5E3E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9098074" y="1449388"/>
            <a:ext cx="2728800" cy="45005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B4F56256-F426-1233-957F-D96F742FA9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3513" y="6390000"/>
            <a:ext cx="2603363" cy="1968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GB" sz="1100"/>
              <a:t>Report/Presentation Name </a:t>
            </a:r>
            <a:r>
              <a:rPr lang="en-GB"/>
              <a:t>| </a:t>
            </a:r>
            <a:fld id="{4034BEE3-566C-4068-A777-C3A4762E861B}" type="slidenum">
              <a:rPr lang="en-GB" smtClean="0"/>
              <a:pPr/>
              <a:t>‹Nº›</a:t>
            </a:fld>
            <a:endParaRPr lang="en-GB"/>
          </a:p>
        </p:txBody>
      </p:sp>
      <p:sp>
        <p:nvSpPr>
          <p:cNvPr id="13" name="Footer Placeholder 2">
            <a:extLst>
              <a:ext uri="{FF2B5EF4-FFF2-40B4-BE49-F238E27FC236}">
                <a16:creationId xmlns:a16="http://schemas.microsoft.com/office/drawing/2014/main" id="{4FC94017-3432-2201-C47B-4D4281128C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72400" y="6390000"/>
            <a:ext cx="5752855" cy="19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7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GB"/>
              <a:t>Footer goes here – font size 7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09DCECEC-362F-0AB6-2B06-B73779B8573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72399" y="407734"/>
            <a:ext cx="8548125" cy="403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add title – Font 24</a:t>
            </a:r>
            <a:endParaRPr lang="en-GB"/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5FAE6372-65E9-B8F2-79C7-2550BFF8C89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72399" y="831600"/>
            <a:ext cx="8548125" cy="296809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</a:lstStyle>
          <a:p>
            <a:pPr lvl="0"/>
            <a:r>
              <a:rPr lang="en-US"/>
              <a:t>Click to add subtitle – Font 18</a:t>
            </a:r>
            <a:endParaRPr lang="en-GB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C5D5B0FC-FD4E-0805-4B78-D0EDF49ACEC6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33184" b="33184"/>
          <a:stretch/>
        </p:blipFill>
        <p:spPr>
          <a:xfrm>
            <a:off x="269875" y="6311809"/>
            <a:ext cx="1460500" cy="368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057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SH 4 white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136CF45-35B9-4F30-93CE-11D7DC6AE4AB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2689691" y="1449388"/>
            <a:ext cx="2149200" cy="45005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A190C909-262D-4930-924B-8C4285CF8554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5019019" y="1449388"/>
            <a:ext cx="2149200" cy="45005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C18864E4-1D92-4544-8F52-1155810D7924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7348347" y="1449388"/>
            <a:ext cx="2149200" cy="45005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E68E0E68-5345-4D62-8D07-AE58AE330678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9677674" y="1449388"/>
            <a:ext cx="2149200" cy="45005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13749035-42A4-D2DD-D2EC-56D671810C0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0" y="0"/>
            <a:ext cx="2508250" cy="6757147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950C816-E95F-D7C1-2438-FDFBBE462F3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88993" y="407734"/>
            <a:ext cx="9131531" cy="403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add title – Font 24</a:t>
            </a:r>
            <a:endParaRPr lang="en-GB"/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DBF53334-D227-FC96-57D0-2392E9C5580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688993" y="831600"/>
            <a:ext cx="9131531" cy="296809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</a:lstStyle>
          <a:p>
            <a:pPr lvl="0"/>
            <a:r>
              <a:rPr lang="en-US"/>
              <a:t>Click to add subtitle – Font 18</a:t>
            </a:r>
            <a:endParaRPr lang="en-GB"/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45C02A74-5467-A2EB-D567-1A91EE0F13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3513" y="6390000"/>
            <a:ext cx="2603363" cy="1968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GB" sz="1100"/>
              <a:t>Report/Presentation Name </a:t>
            </a:r>
            <a:r>
              <a:rPr lang="en-GB"/>
              <a:t>| </a:t>
            </a:r>
            <a:fld id="{4034BEE3-566C-4068-A777-C3A4762E861B}" type="slidenum">
              <a:rPr lang="en-GB" smtClean="0"/>
              <a:pPr/>
              <a:t>‹Nº›</a:t>
            </a:fld>
            <a:endParaRPr lang="en-GB"/>
          </a:p>
        </p:txBody>
      </p:sp>
      <p:sp>
        <p:nvSpPr>
          <p:cNvPr id="18" name="Footer Placeholder 2">
            <a:extLst>
              <a:ext uri="{FF2B5EF4-FFF2-40B4-BE49-F238E27FC236}">
                <a16:creationId xmlns:a16="http://schemas.microsoft.com/office/drawing/2014/main" id="{C4008E5F-E8E8-D96F-92F2-DD495EDBF5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688993" y="6390000"/>
            <a:ext cx="6336262" cy="19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7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GB"/>
              <a:t>Footer goes here – font size 7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660E4489-95A6-FC4D-1562-CE8AE82B4694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32199" b="32199"/>
          <a:stretch/>
        </p:blipFill>
        <p:spPr>
          <a:xfrm>
            <a:off x="266700" y="6301440"/>
            <a:ext cx="1466850" cy="391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294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SH 4 black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136CF45-35B9-4F30-93CE-11D7DC6AE4AB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2689691" y="1449388"/>
            <a:ext cx="2149200" cy="45005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A190C909-262D-4930-924B-8C4285CF8554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5019019" y="1449388"/>
            <a:ext cx="2149200" cy="45005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C18864E4-1D92-4544-8F52-1155810D7924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7348347" y="1449388"/>
            <a:ext cx="2149200" cy="45005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E68E0E68-5345-4D62-8D07-AE58AE330678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9677674" y="1449388"/>
            <a:ext cx="2149200" cy="45005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13749035-42A4-D2DD-D2EC-56D671810C0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0" y="0"/>
            <a:ext cx="2508250" cy="6757147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6AA35DCF-0E95-5D20-AECD-C3857D9932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3513" y="6390000"/>
            <a:ext cx="2603363" cy="1968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GB" sz="1100"/>
              <a:t>Report/Presentation Name </a:t>
            </a:r>
            <a:r>
              <a:rPr lang="en-GB"/>
              <a:t>| </a:t>
            </a:r>
            <a:fld id="{4034BEE3-566C-4068-A777-C3A4762E861B}" type="slidenum">
              <a:rPr lang="en-GB" smtClean="0"/>
              <a:pPr/>
              <a:t>‹Nº›</a:t>
            </a:fld>
            <a:endParaRPr lang="en-GB"/>
          </a:p>
        </p:txBody>
      </p:sp>
      <p:sp>
        <p:nvSpPr>
          <p:cNvPr id="13" name="Footer Placeholder 2">
            <a:extLst>
              <a:ext uri="{FF2B5EF4-FFF2-40B4-BE49-F238E27FC236}">
                <a16:creationId xmlns:a16="http://schemas.microsoft.com/office/drawing/2014/main" id="{8EEF29B6-EDBD-1204-3C18-D37A045AE6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688994" y="6390000"/>
            <a:ext cx="6336261" cy="19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7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GB"/>
              <a:t>Footer goes here – font size 7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6EF2E3B6-B924-4AD9-E3D9-AF06E6F6F00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88993" y="407734"/>
            <a:ext cx="9131531" cy="403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add title – Font 24</a:t>
            </a:r>
            <a:endParaRPr lang="en-GB"/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33F4312E-8364-3336-2FE0-2710BBD5A09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688993" y="831600"/>
            <a:ext cx="9131531" cy="296809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</a:lstStyle>
          <a:p>
            <a:pPr lvl="0"/>
            <a:r>
              <a:rPr lang="en-US"/>
              <a:t>Click to add subtitle – Font 18</a:t>
            </a:r>
            <a:endParaRPr lang="en-GB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AED6AEAB-3D69-BDF1-DEA7-F76C411A1140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33184" b="33184"/>
          <a:stretch/>
        </p:blipFill>
        <p:spPr>
          <a:xfrm>
            <a:off x="269875" y="6311809"/>
            <a:ext cx="1460500" cy="368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925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 S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B920E12C-10AE-1A80-82DF-A6AD2AEC37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3513" y="6390000"/>
            <a:ext cx="2603363" cy="1968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GB" sz="1100"/>
              <a:t>Report/Presentation Name </a:t>
            </a:r>
            <a:r>
              <a:rPr lang="en-GB"/>
              <a:t>| </a:t>
            </a:r>
            <a:fld id="{4034BEE3-566C-4068-A777-C3A4762E861B}" type="slidenum">
              <a:rPr lang="en-GB" smtClean="0"/>
              <a:pPr/>
              <a:t>‹Nº›</a:t>
            </a:fld>
            <a:endParaRPr lang="en-GB"/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EED92EA2-F32D-5756-1C1C-6718F01A1E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04834" y="6390000"/>
            <a:ext cx="7020421" cy="19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7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GB"/>
              <a:t>Footer goes here – font size 7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A48C99C-96A1-2C11-3601-C3DBF1765A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1475" y="407734"/>
            <a:ext cx="11449050" cy="403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add title – Font 24</a:t>
            </a:r>
            <a:endParaRPr lang="en-GB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B0FA18F3-D287-9260-9022-8A7E11D0A75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71475" y="831600"/>
            <a:ext cx="11449050" cy="296809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</a:lstStyle>
          <a:p>
            <a:pPr lvl="0"/>
            <a:r>
              <a:rPr lang="en-US"/>
              <a:t>Click to add subtitle – Font 18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5284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1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3F1D658D-666C-6EDF-5D51-7C96110EE9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3513" y="6390000"/>
            <a:ext cx="2603363" cy="1968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GB" sz="1100"/>
              <a:t>Report/Presentation Name </a:t>
            </a:r>
            <a:r>
              <a:rPr lang="en-GB"/>
              <a:t>| </a:t>
            </a:r>
            <a:fld id="{4034BEE3-566C-4068-A777-C3A4762E861B}" type="slidenum">
              <a:rPr lang="en-GB" smtClean="0"/>
              <a:pPr/>
              <a:t>‹Nº›</a:t>
            </a:fld>
            <a:endParaRPr lang="en-GB"/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97718C80-BC3C-8579-D358-822B5B39DF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72640" y="6390000"/>
            <a:ext cx="6952615" cy="19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7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GB"/>
              <a:t>Footer goes here – font size 7</a:t>
            </a:r>
          </a:p>
        </p:txBody>
      </p:sp>
    </p:spTree>
    <p:extLst>
      <p:ext uri="{BB962C8B-B14F-4D97-AF65-F5344CB8AC3E}">
        <p14:creationId xmlns:p14="http://schemas.microsoft.com/office/powerpoint/2010/main" val="307938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Data 1 S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B920E12C-10AE-1A80-82DF-A6AD2AEC37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3513" y="6390000"/>
            <a:ext cx="2603363" cy="1968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GB" sz="1100"/>
              <a:t>Report/Presentation Name </a:t>
            </a:r>
            <a:r>
              <a:rPr lang="en-GB"/>
              <a:t>| </a:t>
            </a:r>
            <a:fld id="{4034BEE3-566C-4068-A777-C3A4762E861B}" type="slidenum">
              <a:rPr lang="en-GB" smtClean="0"/>
              <a:pPr/>
              <a:t>‹Nº›</a:t>
            </a:fld>
            <a:endParaRPr lang="en-GB"/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EED92EA2-F32D-5756-1C1C-6718F01A1E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04834" y="6390000"/>
            <a:ext cx="7020421" cy="19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7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GB"/>
              <a:t>Footer goes here – font size 7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A48C99C-96A1-2C11-3601-C3DBF1765A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1475" y="407734"/>
            <a:ext cx="11449050" cy="403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add title – Font 24</a:t>
            </a:r>
            <a:endParaRPr lang="en-GB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B0FA18F3-D287-9260-9022-8A7E11D0A75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71475" y="831600"/>
            <a:ext cx="11449050" cy="296809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</a:lstStyle>
          <a:p>
            <a:pPr lvl="0"/>
            <a:r>
              <a:rPr lang="en-US"/>
              <a:t>Click to add subtitle – Font 18</a:t>
            </a:r>
            <a:endParaRPr lang="en-GB"/>
          </a:p>
        </p:txBody>
      </p:sp>
      <p:graphicFrame>
        <p:nvGraphicFramePr>
          <p:cNvPr id="5" name="Gráfico 16">
            <a:extLst>
              <a:ext uri="{FF2B5EF4-FFF2-40B4-BE49-F238E27FC236}">
                <a16:creationId xmlns:a16="http://schemas.microsoft.com/office/drawing/2014/main" id="{610EE794-2091-B381-858D-0F378871D882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2496227552"/>
              </p:ext>
            </p:extLst>
          </p:nvPr>
        </p:nvGraphicFramePr>
        <p:xfrm>
          <a:off x="371475" y="1525838"/>
          <a:ext cx="11449050" cy="45005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691374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 Data 1 S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B920E12C-10AE-1A80-82DF-A6AD2AEC37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3513" y="6390000"/>
            <a:ext cx="2603363" cy="1968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GB" sz="1100"/>
              <a:t>Report/Presentation Name </a:t>
            </a:r>
            <a:r>
              <a:rPr lang="en-GB"/>
              <a:t>| </a:t>
            </a:r>
            <a:fld id="{4034BEE3-566C-4068-A777-C3A4762E861B}" type="slidenum">
              <a:rPr lang="en-GB" smtClean="0"/>
              <a:pPr/>
              <a:t>‹Nº›</a:t>
            </a:fld>
            <a:endParaRPr lang="en-GB"/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EED92EA2-F32D-5756-1C1C-6718F01A1E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04834" y="6390000"/>
            <a:ext cx="7020421" cy="19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7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GB"/>
              <a:t>Footer goes here – font size 7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A48C99C-96A1-2C11-3601-C3DBF1765A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1475" y="407734"/>
            <a:ext cx="11449050" cy="403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add title – Font 24</a:t>
            </a:r>
            <a:endParaRPr lang="en-GB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B0FA18F3-D287-9260-9022-8A7E11D0A75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71475" y="831600"/>
            <a:ext cx="11449050" cy="296809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</a:lstStyle>
          <a:p>
            <a:pPr lvl="0"/>
            <a:r>
              <a:rPr lang="en-US"/>
              <a:t>Click to add subtitle – Font 18</a:t>
            </a:r>
            <a:endParaRPr lang="en-GB"/>
          </a:p>
        </p:txBody>
      </p:sp>
      <p:sp>
        <p:nvSpPr>
          <p:cNvPr id="6" name="CuadroTexto 21">
            <a:extLst>
              <a:ext uri="{FF2B5EF4-FFF2-40B4-BE49-F238E27FC236}">
                <a16:creationId xmlns:a16="http://schemas.microsoft.com/office/drawing/2014/main" id="{4F962D4B-1B26-1658-CD3F-BB440937B30D}"/>
              </a:ext>
            </a:extLst>
          </p:cNvPr>
          <p:cNvSpPr txBox="1"/>
          <p:nvPr userDrawn="1"/>
        </p:nvSpPr>
        <p:spPr>
          <a:xfrm>
            <a:off x="4410025" y="1615005"/>
            <a:ext cx="3371950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L" sz="1200" b="0" i="0" u="none" strike="noStrike" kern="1200" cap="none" spc="0" normalizeH="0" baseline="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Share en Valor Total Canasta Mayo – Junio 2023</a:t>
            </a:r>
          </a:p>
        </p:txBody>
      </p:sp>
      <p:graphicFrame>
        <p:nvGraphicFramePr>
          <p:cNvPr id="5" name="Gráfico 7">
            <a:extLst>
              <a:ext uri="{FF2B5EF4-FFF2-40B4-BE49-F238E27FC236}">
                <a16:creationId xmlns:a16="http://schemas.microsoft.com/office/drawing/2014/main" id="{08D548EB-7D2D-9834-E0D5-B50FD6CC7556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3723600703"/>
              </p:ext>
            </p:extLst>
          </p:nvPr>
        </p:nvGraphicFramePr>
        <p:xfrm>
          <a:off x="371475" y="1989969"/>
          <a:ext cx="11449050" cy="38211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902249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 Data 1 S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B920E12C-10AE-1A80-82DF-A6AD2AEC37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3513" y="6390000"/>
            <a:ext cx="2603363" cy="1968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GB" sz="1100"/>
              <a:t>Report/Presentation Name </a:t>
            </a:r>
            <a:r>
              <a:rPr lang="en-GB"/>
              <a:t>| </a:t>
            </a:r>
            <a:fld id="{4034BEE3-566C-4068-A777-C3A4762E861B}" type="slidenum">
              <a:rPr lang="en-GB" smtClean="0"/>
              <a:pPr/>
              <a:t>‹Nº›</a:t>
            </a:fld>
            <a:endParaRPr lang="en-GB"/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EED92EA2-F32D-5756-1C1C-6718F01A1E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04834" y="6390000"/>
            <a:ext cx="7020421" cy="19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7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GB"/>
              <a:t>Footer goes here – font size 7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A48C99C-96A1-2C11-3601-C3DBF1765A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1475" y="407734"/>
            <a:ext cx="11449050" cy="403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add title – Font 24</a:t>
            </a:r>
            <a:endParaRPr lang="en-GB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B0FA18F3-D287-9260-9022-8A7E11D0A75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71475" y="831600"/>
            <a:ext cx="11449050" cy="296809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</a:lstStyle>
          <a:p>
            <a:pPr lvl="0"/>
            <a:r>
              <a:rPr lang="en-US"/>
              <a:t>Click to add subtitle – Font 18</a:t>
            </a:r>
            <a:endParaRPr lang="en-GB"/>
          </a:p>
        </p:txBody>
      </p:sp>
      <p:graphicFrame>
        <p:nvGraphicFramePr>
          <p:cNvPr id="77" name="Gráfico 8">
            <a:extLst>
              <a:ext uri="{FF2B5EF4-FFF2-40B4-BE49-F238E27FC236}">
                <a16:creationId xmlns:a16="http://schemas.microsoft.com/office/drawing/2014/main" id="{4659B917-12E0-1436-7201-83DAEE186AD6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4167269521"/>
              </p:ext>
            </p:extLst>
          </p:nvPr>
        </p:nvGraphicFramePr>
        <p:xfrm>
          <a:off x="1102702" y="1799174"/>
          <a:ext cx="9986596" cy="42272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95166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 Data 1 S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B920E12C-10AE-1A80-82DF-A6AD2AEC37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3513" y="6390000"/>
            <a:ext cx="2603363" cy="1968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GB" sz="1100"/>
              <a:t>Report/Presentation Name </a:t>
            </a:r>
            <a:r>
              <a:rPr lang="en-GB"/>
              <a:t>| </a:t>
            </a:r>
            <a:fld id="{4034BEE3-566C-4068-A777-C3A4762E861B}" type="slidenum">
              <a:rPr lang="en-GB" smtClean="0"/>
              <a:pPr/>
              <a:t>‹Nº›</a:t>
            </a:fld>
            <a:endParaRPr lang="en-GB"/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EED92EA2-F32D-5756-1C1C-6718F01A1E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04834" y="6390000"/>
            <a:ext cx="7020421" cy="19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7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GB"/>
              <a:t>Footer goes here – font size 7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A48C99C-96A1-2C11-3601-C3DBF1765A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1475" y="407734"/>
            <a:ext cx="11449050" cy="403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add title – Font 24</a:t>
            </a:r>
            <a:endParaRPr lang="en-GB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B0FA18F3-D287-9260-9022-8A7E11D0A75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71475" y="831600"/>
            <a:ext cx="11449050" cy="296809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</a:lstStyle>
          <a:p>
            <a:pPr lvl="0"/>
            <a:r>
              <a:rPr lang="en-US"/>
              <a:t>Click to add subtitle – Font 18</a:t>
            </a:r>
            <a:endParaRPr lang="en-GB"/>
          </a:p>
        </p:txBody>
      </p:sp>
      <p:graphicFrame>
        <p:nvGraphicFramePr>
          <p:cNvPr id="2" name="Gráfico 12">
            <a:extLst>
              <a:ext uri="{FF2B5EF4-FFF2-40B4-BE49-F238E27FC236}">
                <a16:creationId xmlns:a16="http://schemas.microsoft.com/office/drawing/2014/main" id="{8E7F3E67-6168-7CB3-044E-B99D4D310572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3123128550"/>
              </p:ext>
            </p:extLst>
          </p:nvPr>
        </p:nvGraphicFramePr>
        <p:xfrm>
          <a:off x="573578" y="1687484"/>
          <a:ext cx="11055927" cy="42644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540512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 col SH 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4A8CE99-0AD9-4D9C-9C09-47545620E96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1475" y="1449388"/>
            <a:ext cx="11453450" cy="591812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Click to add text – Font 16</a:t>
            </a:r>
            <a:endParaRPr lang="en-GB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8CF1398-AEAE-44BE-B05F-E03B17EB921A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71474" y="2120630"/>
            <a:ext cx="11454525" cy="382932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15050E6-055E-2683-EDF0-45C32FA10C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3513" y="6390000"/>
            <a:ext cx="2603363" cy="1968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GB" sz="1100"/>
              <a:t>APAC Region</a:t>
            </a:r>
            <a:r>
              <a:rPr lang="en-GB"/>
              <a:t>| </a:t>
            </a:r>
            <a:fld id="{4034BEE3-566C-4068-A777-C3A4762E861B}" type="slidenum">
              <a:rPr lang="en-GB" smtClean="0"/>
              <a:pPr/>
              <a:t>‹Nº›</a:t>
            </a:fld>
            <a:endParaRPr lang="en-GB"/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0CA2034E-CB64-7192-34C9-B6EB1363F7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04834" y="6390000"/>
            <a:ext cx="7020421" cy="19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7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GB"/>
              <a:t>Footer goes here – font size 7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F898C43-D01B-D9E4-5061-F71AC3C421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1475" y="407734"/>
            <a:ext cx="11449050" cy="403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add title – Font 24</a:t>
            </a:r>
            <a:endParaRPr lang="en-GB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29F15BA7-5AB4-170C-369F-393BB60E871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71475" y="831600"/>
            <a:ext cx="11449050" cy="296809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</a:lstStyle>
          <a:p>
            <a:pPr lvl="0"/>
            <a:r>
              <a:rPr lang="en-US"/>
              <a:t>Click to add subtitle – Font 18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3484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 Data 1 S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B920E12C-10AE-1A80-82DF-A6AD2AEC37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3513" y="6390000"/>
            <a:ext cx="2603363" cy="1968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GB" sz="1100"/>
              <a:t>Report/Presentation Name </a:t>
            </a:r>
            <a:r>
              <a:rPr lang="en-GB"/>
              <a:t>| </a:t>
            </a:r>
            <a:fld id="{4034BEE3-566C-4068-A777-C3A4762E861B}" type="slidenum">
              <a:rPr lang="en-GB" smtClean="0"/>
              <a:pPr/>
              <a:t>‹Nº›</a:t>
            </a:fld>
            <a:endParaRPr lang="en-GB"/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EED92EA2-F32D-5756-1C1C-6718F01A1E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04834" y="6390000"/>
            <a:ext cx="7020421" cy="19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7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GB"/>
              <a:t>Footer goes here – font size 7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A48C99C-96A1-2C11-3601-C3DBF1765A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1475" y="407734"/>
            <a:ext cx="11449050" cy="403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add title – Font 24</a:t>
            </a:r>
            <a:endParaRPr lang="en-GB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B0FA18F3-D287-9260-9022-8A7E11D0A75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71475" y="831600"/>
            <a:ext cx="11449050" cy="296809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</a:lstStyle>
          <a:p>
            <a:pPr lvl="0"/>
            <a:r>
              <a:rPr lang="en-US"/>
              <a:t>Click to add subtitle – Font 18</a:t>
            </a:r>
            <a:endParaRPr lang="en-GB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083B396-763C-1222-EAAE-FEE5FAE25B96}"/>
              </a:ext>
            </a:extLst>
          </p:cNvPr>
          <p:cNvSpPr txBox="1">
            <a:spLocks/>
          </p:cNvSpPr>
          <p:nvPr userDrawn="1"/>
        </p:nvSpPr>
        <p:spPr>
          <a:xfrm>
            <a:off x="341156" y="1842456"/>
            <a:ext cx="6208331" cy="211522"/>
          </a:xfrm>
          <a:prstGeom prst="rect">
            <a:avLst/>
          </a:prstGeom>
        </p:spPr>
        <p:txBody>
          <a:bodyPr lIns="91440" tIns="45720" rIns="91440" bIns="45720" anchor="ctr"/>
          <a:lstStyle>
            <a:defPPr>
              <a:defRPr lang="pt-BR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1" i="0" u="none" strike="noStrike" kern="1200" cap="none" spc="0" normalizeH="0" baseline="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Variação Lealdade (</a:t>
            </a:r>
            <a:r>
              <a:rPr kumimoji="0" lang="pt-BR" sz="1100" b="1" i="0" u="none" strike="noStrike" kern="1200" cap="none" spc="0" normalizeH="0" baseline="0" noProof="0" err="1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p.p</a:t>
            </a:r>
            <a:r>
              <a:rPr kumimoji="0" lang="pt-BR" sz="1100" b="1" i="0" u="none" strike="noStrike" kern="1200" cap="none" spc="0" normalizeH="0" baseline="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.) - Q3’ 22 </a:t>
            </a:r>
            <a:r>
              <a:rPr kumimoji="0" lang="pt-BR" sz="1100" b="1" i="0" u="none" strike="noStrike" kern="1200" cap="none" spc="0" normalizeH="0" baseline="0" noProof="0" err="1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vs</a:t>
            </a:r>
            <a:r>
              <a:rPr kumimoji="0" lang="pt-BR" sz="1100" b="1" i="0" u="none" strike="noStrike" kern="1200" cap="none" spc="0" normalizeH="0" baseline="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21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700" b="0" i="0" u="none" strike="noStrike" kern="1200" cap="none" spc="0" normalizeH="0" baseline="0" noProof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48E53574-7E76-A1B5-CA4D-092B4EB18432}"/>
              </a:ext>
            </a:extLst>
          </p:cNvPr>
          <p:cNvGraphicFramePr>
            <a:graphicFrameLocks/>
          </p:cNvGraphicFramePr>
          <p:nvPr userDrawn="1">
            <p:extLst>
              <p:ext uri="{D42A27DB-BD31-4B8C-83A1-F6EECF244321}">
                <p14:modId xmlns:p14="http://schemas.microsoft.com/office/powerpoint/2010/main" val="3486072717"/>
              </p:ext>
            </p:extLst>
          </p:nvPr>
        </p:nvGraphicFramePr>
        <p:xfrm>
          <a:off x="401795" y="1948217"/>
          <a:ext cx="11449049" cy="38290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582271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 Data 1 S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B920E12C-10AE-1A80-82DF-A6AD2AEC37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3513" y="6390000"/>
            <a:ext cx="2603363" cy="1968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GB" sz="1100"/>
              <a:t>Report/Presentation Name </a:t>
            </a:r>
            <a:r>
              <a:rPr lang="en-GB"/>
              <a:t>| </a:t>
            </a:r>
            <a:fld id="{4034BEE3-566C-4068-A777-C3A4762E861B}" type="slidenum">
              <a:rPr lang="en-GB" smtClean="0"/>
              <a:pPr/>
              <a:t>‹Nº›</a:t>
            </a:fld>
            <a:endParaRPr lang="en-GB"/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EED92EA2-F32D-5756-1C1C-6718F01A1E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04834" y="6390000"/>
            <a:ext cx="7020421" cy="19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7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GB"/>
              <a:t>Footer goes here – font size 7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A48C99C-96A1-2C11-3601-C3DBF1765A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1475" y="407734"/>
            <a:ext cx="11449050" cy="403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add title – Font 24</a:t>
            </a:r>
            <a:endParaRPr lang="en-GB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B0FA18F3-D287-9260-9022-8A7E11D0A75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71475" y="831600"/>
            <a:ext cx="11449050" cy="296809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</a:lstStyle>
          <a:p>
            <a:pPr lvl="0"/>
            <a:r>
              <a:rPr lang="en-US"/>
              <a:t>Click to add subtitle – Font 18</a:t>
            </a:r>
            <a:endParaRPr lang="en-GB"/>
          </a:p>
        </p:txBody>
      </p:sp>
      <p:sp>
        <p:nvSpPr>
          <p:cNvPr id="34" name="Picture Placeholder 3">
            <a:extLst>
              <a:ext uri="{FF2B5EF4-FFF2-40B4-BE49-F238E27FC236}">
                <a16:creationId xmlns:a16="http://schemas.microsoft.com/office/drawing/2014/main" id="{47A2F17B-BB9B-C63D-8F95-71C4795FD50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7162800" y="1343991"/>
            <a:ext cx="4657725" cy="4605959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7C5D3EFA-05F3-789E-C2D8-886115F1924C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1586338969"/>
              </p:ext>
            </p:extLst>
          </p:nvPr>
        </p:nvGraphicFramePr>
        <p:xfrm>
          <a:off x="371477" y="1343991"/>
          <a:ext cx="6791324" cy="468240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318545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itle slide 1 (white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225EDCDB-BFC5-9262-7791-9F2E881074B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-21753" t="22535" r="63909" b="22342"/>
          <a:stretch>
            <a:fillRect/>
          </a:stretch>
        </p:blipFill>
        <p:spPr>
          <a:xfrm>
            <a:off x="8489992" y="2359950"/>
            <a:ext cx="3702008" cy="449805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326DBCC0-A9F9-013B-DA00-117486A5343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71475" y="3363735"/>
            <a:ext cx="3520800" cy="309125"/>
          </a:xfrm>
          <a:prstGeom prst="rect">
            <a:avLst/>
          </a:prstGeom>
          <a:ln w="12700">
            <a:noFill/>
          </a:ln>
          <a:extLst>
            <a:ext uri="{91240B29-F687-4F45-9708-019B960494DF}">
              <a14:hiddenLine xmlns:a14="http://schemas.microsoft.com/office/drawing/2010/main" w="0">
                <a:solidFill>
                  <a:srgbClr val="FFFFFF"/>
                </a:solidFill>
              </a14:hiddenLine>
            </a:ext>
          </a:extLst>
        </p:spPr>
        <p:txBody>
          <a:bodyPr anchor="t">
            <a:noAutofit/>
          </a:bodyPr>
          <a:lstStyle>
            <a:lvl1pPr marL="0" indent="0" algn="l">
              <a:spcBef>
                <a:spcPts val="600"/>
              </a:spcBef>
              <a:buNone/>
              <a:defRPr sz="1800" b="1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Name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6AF3474-ED50-D5EE-86EC-840A8AC4C3A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1475" y="2644587"/>
            <a:ext cx="3520800" cy="531172"/>
          </a:xfrm>
          <a:prstGeom prst="rect">
            <a:avLst/>
          </a:prstGeom>
          <a:ln w="12700">
            <a:noFill/>
          </a:ln>
          <a:extLst>
            <a:ext uri="{91240B29-F687-4F45-9708-019B960494DF}">
              <a14:hiddenLine xmlns:a14="http://schemas.microsoft.com/office/drawing/2010/main" w="0">
                <a:solidFill>
                  <a:srgbClr val="FFFFFF"/>
                </a:solidFill>
              </a14:hiddenLine>
            </a:ext>
          </a:extLst>
        </p:spPr>
        <p:txBody>
          <a:bodyPr anchor="t">
            <a:noAutofit/>
          </a:bodyPr>
          <a:lstStyle>
            <a:lvl1pPr algn="l">
              <a:defRPr sz="3600" b="1">
                <a:solidFill>
                  <a:schemeClr val="bg2"/>
                </a:solidFill>
              </a:defRPr>
            </a:lvl1pPr>
          </a:lstStyle>
          <a:p>
            <a:r>
              <a:rPr lang="en-GB"/>
              <a:t>Thank you</a:t>
            </a: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95003D3A-2103-08FF-5184-79E57BBAABA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1475" y="3764572"/>
            <a:ext cx="3521075" cy="309125"/>
          </a:xfrm>
        </p:spPr>
        <p:txBody>
          <a:bodyPr/>
          <a:lstStyle>
            <a:lvl1pPr>
              <a:defRPr sz="1800">
                <a:solidFill>
                  <a:schemeClr val="bg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Email</a:t>
            </a:r>
            <a:endParaRPr lang="pt-BR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6C0CCB66-842F-32E9-27F0-A340AC69BCD0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t="33184" b="33184"/>
          <a:stretch/>
        </p:blipFill>
        <p:spPr>
          <a:xfrm>
            <a:off x="203199" y="5605974"/>
            <a:ext cx="2672373" cy="674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573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Title slide 1 (black)"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2">
            <a:extLst>
              <a:ext uri="{FF2B5EF4-FFF2-40B4-BE49-F238E27FC236}">
                <a16:creationId xmlns:a16="http://schemas.microsoft.com/office/drawing/2014/main" id="{8976DD77-5657-F2A7-D34B-8A74CA7FF98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71475" y="3363735"/>
            <a:ext cx="3520800" cy="309125"/>
          </a:xfrm>
          <a:prstGeom prst="rect">
            <a:avLst/>
          </a:prstGeom>
          <a:ln w="12700">
            <a:noFill/>
          </a:ln>
          <a:extLst>
            <a:ext uri="{91240B29-F687-4F45-9708-019B960494DF}">
              <a14:hiddenLine xmlns:a14="http://schemas.microsoft.com/office/drawing/2010/main" w="0">
                <a:solidFill>
                  <a:srgbClr val="FFFFFF"/>
                </a:solidFill>
              </a14:hiddenLine>
            </a:ext>
          </a:extLst>
        </p:spPr>
        <p:txBody>
          <a:bodyPr anchor="t">
            <a:noAutofit/>
          </a:bodyPr>
          <a:lstStyle>
            <a:lvl1pPr marL="0" indent="0" algn="l">
              <a:spcBef>
                <a:spcPts val="600"/>
              </a:spcBef>
              <a:buNone/>
              <a:defRPr sz="18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Name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7C94567-D795-1D72-11CF-46AE77BD9F3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1475" y="2644587"/>
            <a:ext cx="3520800" cy="531172"/>
          </a:xfrm>
          <a:prstGeom prst="rect">
            <a:avLst/>
          </a:prstGeom>
          <a:ln w="12700">
            <a:noFill/>
          </a:ln>
          <a:extLst>
            <a:ext uri="{91240B29-F687-4F45-9708-019B960494DF}">
              <a14:hiddenLine xmlns:a14="http://schemas.microsoft.com/office/drawing/2010/main" w="0">
                <a:solidFill>
                  <a:srgbClr val="FFFFFF"/>
                </a:solidFill>
              </a14:hiddenLine>
            </a:ext>
          </a:extLst>
        </p:spPr>
        <p:txBody>
          <a:bodyPr anchor="t">
            <a:noAutofit/>
          </a:bodyPr>
          <a:lstStyle>
            <a:lvl1pPr algn="l"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GB"/>
              <a:t>Thank you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D0B7858A-31F4-7423-4312-C0660FD4926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-574" t="33902" r="57213" b="5160"/>
          <a:stretch>
            <a:fillRect/>
          </a:stretch>
        </p:blipFill>
        <p:spPr>
          <a:xfrm>
            <a:off x="9682619" y="1"/>
            <a:ext cx="2509381" cy="4496555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2EDF30F-C31F-3244-3402-89BF0C04ADB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1475" y="3764572"/>
            <a:ext cx="3521075" cy="309125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Email</a:t>
            </a:r>
            <a:endParaRPr lang="pt-BR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D74458D4-FB3E-4696-61A8-A2C96624D0A5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t="32199" b="32199"/>
          <a:stretch/>
        </p:blipFill>
        <p:spPr>
          <a:xfrm>
            <a:off x="198783" y="5600992"/>
            <a:ext cx="2669441" cy="712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789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Title slide 1 (black)"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2">
            <a:extLst>
              <a:ext uri="{FF2B5EF4-FFF2-40B4-BE49-F238E27FC236}">
                <a16:creationId xmlns:a16="http://schemas.microsoft.com/office/drawing/2014/main" id="{8976DD77-5657-F2A7-D34B-8A74CA7FF98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71475" y="3363735"/>
            <a:ext cx="3520800" cy="309125"/>
          </a:xfrm>
          <a:prstGeom prst="rect">
            <a:avLst/>
          </a:prstGeom>
          <a:ln w="12700">
            <a:noFill/>
          </a:ln>
          <a:extLst>
            <a:ext uri="{91240B29-F687-4F45-9708-019B960494DF}">
              <a14:hiddenLine xmlns:a14="http://schemas.microsoft.com/office/drawing/2010/main" w="0">
                <a:solidFill>
                  <a:srgbClr val="FFFFFF"/>
                </a:solidFill>
              </a14:hiddenLine>
            </a:ext>
          </a:extLst>
        </p:spPr>
        <p:txBody>
          <a:bodyPr anchor="t">
            <a:noAutofit/>
          </a:bodyPr>
          <a:lstStyle>
            <a:lvl1pPr marL="0" indent="0" algn="l">
              <a:spcBef>
                <a:spcPts val="600"/>
              </a:spcBef>
              <a:buNone/>
              <a:defRPr sz="18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Name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7C94567-D795-1D72-11CF-46AE77BD9F3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1475" y="2644587"/>
            <a:ext cx="3520800" cy="531172"/>
          </a:xfrm>
          <a:prstGeom prst="rect">
            <a:avLst/>
          </a:prstGeom>
          <a:ln w="12700">
            <a:noFill/>
          </a:ln>
          <a:extLst>
            <a:ext uri="{91240B29-F687-4F45-9708-019B960494DF}">
              <a14:hiddenLine xmlns:a14="http://schemas.microsoft.com/office/drawing/2010/main" w="0">
                <a:solidFill>
                  <a:srgbClr val="FFFFFF"/>
                </a:solidFill>
              </a14:hiddenLine>
            </a:ext>
          </a:extLst>
        </p:spPr>
        <p:txBody>
          <a:bodyPr anchor="t">
            <a:noAutofit/>
          </a:bodyPr>
          <a:lstStyle>
            <a:lvl1pPr algn="l"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GB"/>
              <a:t>Thank you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2EDF30F-C31F-3244-3402-89BF0C04ADB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1475" y="3764572"/>
            <a:ext cx="3521075" cy="309125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Email</a:t>
            </a:r>
            <a:endParaRPr lang="pt-BR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84746733-10C6-7745-069D-FEA2BBC9392F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32199" b="32199"/>
          <a:stretch/>
        </p:blipFill>
        <p:spPr>
          <a:xfrm>
            <a:off x="198783" y="5600992"/>
            <a:ext cx="2669441" cy="712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270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Title slide 1 (black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78668B51-867D-F02C-A4C0-DA9EE2611E3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-375" t="5263" r="57086" b="44062"/>
          <a:stretch>
            <a:fillRect/>
          </a:stretch>
        </p:blipFill>
        <p:spPr>
          <a:xfrm>
            <a:off x="8670926" y="1593264"/>
            <a:ext cx="3521075" cy="5255198"/>
          </a:xfrm>
          <a:prstGeom prst="rect">
            <a:avLst/>
          </a:prstGeom>
        </p:spPr>
      </p:pic>
      <p:sp>
        <p:nvSpPr>
          <p:cNvPr id="13" name="Subtitle 2">
            <a:extLst>
              <a:ext uri="{FF2B5EF4-FFF2-40B4-BE49-F238E27FC236}">
                <a16:creationId xmlns:a16="http://schemas.microsoft.com/office/drawing/2014/main" id="{8B0BC088-16E8-552A-DD81-5EEE5623D0A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71475" y="3363735"/>
            <a:ext cx="3520800" cy="309125"/>
          </a:xfrm>
          <a:prstGeom prst="rect">
            <a:avLst/>
          </a:prstGeom>
          <a:ln w="12700">
            <a:noFill/>
          </a:ln>
          <a:extLst>
            <a:ext uri="{91240B29-F687-4F45-9708-019B960494DF}">
              <a14:hiddenLine xmlns:a14="http://schemas.microsoft.com/office/drawing/2010/main" w="0">
                <a:solidFill>
                  <a:srgbClr val="FFFFFF"/>
                </a:solidFill>
              </a14:hiddenLine>
            </a:ext>
          </a:extLst>
        </p:spPr>
        <p:txBody>
          <a:bodyPr anchor="t">
            <a:noAutofit/>
          </a:bodyPr>
          <a:lstStyle>
            <a:lvl1pPr marL="0" indent="0" algn="l">
              <a:spcBef>
                <a:spcPts val="600"/>
              </a:spcBef>
              <a:buNone/>
              <a:defRPr sz="18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Name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C7E96F6-24FB-7123-A90E-B0C49DF52C2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1475" y="2644587"/>
            <a:ext cx="3520800" cy="531172"/>
          </a:xfrm>
          <a:prstGeom prst="rect">
            <a:avLst/>
          </a:prstGeom>
          <a:ln w="12700">
            <a:noFill/>
          </a:ln>
          <a:extLst>
            <a:ext uri="{91240B29-F687-4F45-9708-019B960494DF}">
              <a14:hiddenLine xmlns:a14="http://schemas.microsoft.com/office/drawing/2010/main" w="0">
                <a:solidFill>
                  <a:srgbClr val="FFFFFF"/>
                </a:solidFill>
              </a14:hiddenLine>
            </a:ext>
          </a:extLst>
        </p:spPr>
        <p:txBody>
          <a:bodyPr anchor="t">
            <a:noAutofit/>
          </a:bodyPr>
          <a:lstStyle>
            <a:lvl1pPr algn="l"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GB"/>
              <a:t>Thank you</a:t>
            </a: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55066E0C-EAFA-2CDF-8A72-C8607AAE9FB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1475" y="3764572"/>
            <a:ext cx="3521075" cy="309125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Email</a:t>
            </a:r>
            <a:endParaRPr lang="pt-BR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77133E1A-B74C-A9E9-708C-A3DEC0B1AC8D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t="32199" b="32199"/>
          <a:stretch/>
        </p:blipFill>
        <p:spPr>
          <a:xfrm>
            <a:off x="198783" y="5593558"/>
            <a:ext cx="2669441" cy="712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547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_Title slide 1 (black)">
    <p:bg>
      <p:bgPr>
        <a:gradFill>
          <a:gsLst>
            <a:gs pos="0">
              <a:schemeClr val="tx2"/>
            </a:gs>
            <a:gs pos="100000">
              <a:schemeClr val="accent2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>
            <a:extLst>
              <a:ext uri="{FF2B5EF4-FFF2-40B4-BE49-F238E27FC236}">
                <a16:creationId xmlns:a16="http://schemas.microsoft.com/office/drawing/2014/main" id="{D1EF3F67-749B-00B5-7F9B-446B6BFA3AC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71475" y="3363735"/>
            <a:ext cx="3520800" cy="309125"/>
          </a:xfrm>
          <a:prstGeom prst="rect">
            <a:avLst/>
          </a:prstGeom>
          <a:ln w="12700">
            <a:noFill/>
          </a:ln>
          <a:extLst>
            <a:ext uri="{91240B29-F687-4F45-9708-019B960494DF}">
              <a14:hiddenLine xmlns:a14="http://schemas.microsoft.com/office/drawing/2010/main" w="0">
                <a:solidFill>
                  <a:srgbClr val="FFFFFF"/>
                </a:solidFill>
              </a14:hiddenLine>
            </a:ext>
          </a:extLst>
        </p:spPr>
        <p:txBody>
          <a:bodyPr anchor="t">
            <a:noAutofit/>
          </a:bodyPr>
          <a:lstStyle>
            <a:lvl1pPr marL="0" indent="0" algn="l">
              <a:spcBef>
                <a:spcPts val="600"/>
              </a:spcBef>
              <a:buNone/>
              <a:defRPr sz="18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Name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2CC5414-F079-4D66-D2E5-BFFA6F9D6A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1475" y="2644587"/>
            <a:ext cx="3520800" cy="531172"/>
          </a:xfrm>
          <a:prstGeom prst="rect">
            <a:avLst/>
          </a:prstGeom>
          <a:ln w="12700">
            <a:noFill/>
          </a:ln>
          <a:extLst>
            <a:ext uri="{91240B29-F687-4F45-9708-019B960494DF}">
              <a14:hiddenLine xmlns:a14="http://schemas.microsoft.com/office/drawing/2010/main" w="0">
                <a:solidFill>
                  <a:srgbClr val="FFFFFF"/>
                </a:solidFill>
              </a14:hiddenLine>
            </a:ext>
          </a:extLst>
        </p:spPr>
        <p:txBody>
          <a:bodyPr anchor="t">
            <a:noAutofit/>
          </a:bodyPr>
          <a:lstStyle>
            <a:lvl1pPr algn="l"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GB"/>
              <a:t>Thank you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37B1D988-AB96-CF42-C03E-F0F71D3BB29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1475" y="3764572"/>
            <a:ext cx="3521075" cy="309125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Email</a:t>
            </a:r>
            <a:endParaRPr lang="pt-BR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8CADDC20-B25A-3C0B-4DF7-8834F9E5B613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32199" b="32199"/>
          <a:stretch/>
        </p:blipFill>
        <p:spPr>
          <a:xfrm>
            <a:off x="198783" y="5593558"/>
            <a:ext cx="2669441" cy="712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693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3 x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ECC06-0E64-440D-9CE8-5164D16518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9999" y="430718"/>
            <a:ext cx="11466875" cy="403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add title</a:t>
            </a:r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490BAE0-3503-40B7-97FF-3BBA5C4DD77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34BEE3-566C-4068-A777-C3A4762E861B}" type="slidenum">
              <a:rPr lang="en-GB" smtClean="0"/>
              <a:pPr/>
              <a:t>‹Nº›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42D4FE-2A34-4C36-A765-CE00B9912A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9E4B3E9-7CA2-4847-B7BD-96957DE30226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360362" y="1710000"/>
            <a:ext cx="3672000" cy="399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10D5E0E-637F-4A32-A98F-3FE4ED81219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257618" y="1710000"/>
            <a:ext cx="3672000" cy="399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A6435609-FC5D-424F-A15C-A0856D1FFFF3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154874" y="1710000"/>
            <a:ext cx="3672000" cy="399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7582AC7-4667-407B-A5E8-45D6349311A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60000" y="910800"/>
            <a:ext cx="11466000" cy="396000"/>
          </a:xfrm>
        </p:spPr>
        <p:txBody>
          <a:bodyPr/>
          <a:lstStyle>
            <a:lvl1pPr>
              <a:defRPr sz="2200"/>
            </a:lvl1pPr>
            <a:lvl2pPr>
              <a:defRPr sz="2200"/>
            </a:lvl2pPr>
            <a:lvl3pPr>
              <a:defRPr sz="2200"/>
            </a:lvl3pPr>
            <a:lvl4pPr>
              <a:defRPr sz="2200"/>
            </a:lvl4pPr>
            <a:lvl5pPr>
              <a:defRPr sz="2200"/>
            </a:lvl5pPr>
          </a:lstStyle>
          <a:p>
            <a:pPr lvl="0"/>
            <a:r>
              <a:rPr lang="en-US"/>
              <a:t>Click to add subtitle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7063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 - sub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98738-2E1C-4407-AE23-FC7C522477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9999" y="250532"/>
            <a:ext cx="11466875" cy="403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add title</a:t>
            </a:r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8DB932A-F9A4-4379-8F69-FA63BDFA249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34BEE3-566C-4068-A777-C3A4762E861B}" type="slidenum">
              <a:rPr lang="en-GB" smtClean="0"/>
              <a:pPr/>
              <a:t>‹Nº›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347A58-42BF-4A47-A878-643A5CD279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7C6D4BB-14E1-42DC-832A-2D0CE786328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0363" y="670654"/>
            <a:ext cx="11466512" cy="396000"/>
          </a:xfrm>
        </p:spPr>
        <p:txBody>
          <a:bodyPr anchor="ctr"/>
          <a:lstStyle>
            <a:lvl1pPr>
              <a:spcBef>
                <a:spcPts val="600"/>
              </a:spcBef>
              <a:defRPr sz="1800"/>
            </a:lvl1pPr>
          </a:lstStyle>
          <a:p>
            <a:pPr lvl="0"/>
            <a:r>
              <a:rPr lang="en-US"/>
              <a:t>Click to add subtitle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2973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 - sub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98738-2E1C-4407-AE23-FC7C522477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add title</a:t>
            </a:r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8DB932A-F9A4-4379-8F69-FA63BDFA249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34BEE3-566C-4068-A777-C3A4762E861B}" type="slidenum">
              <a:rPr lang="en-GB" smtClean="0"/>
              <a:pPr/>
              <a:t>‹Nº›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347A58-42BF-4A47-A878-643A5CD279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7C6D4BB-14E1-42DC-832A-2D0CE786328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0363" y="910800"/>
            <a:ext cx="11466512" cy="396000"/>
          </a:xfrm>
        </p:spPr>
        <p:txBody>
          <a:bodyPr/>
          <a:lstStyle>
            <a:lvl1pPr>
              <a:spcBef>
                <a:spcPts val="600"/>
              </a:spcBef>
              <a:defRPr sz="2200"/>
            </a:lvl1pPr>
          </a:lstStyle>
          <a:p>
            <a:pPr lvl="0"/>
            <a:r>
              <a:rPr lang="en-US"/>
              <a:t>Click to add subtitle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4249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 S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1D24B38-2DD2-4BE4-A6BC-6AB461A6A6AC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371475" y="1449343"/>
            <a:ext cx="5632450" cy="4500607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text – Font 16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028BB49-92B7-4BBE-AD91-816AF9386D4C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95313" y="1449388"/>
            <a:ext cx="5632451" cy="45005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text – Font 16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E8294BAE-78F1-D41B-934C-86D9D9F31D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3513" y="6390000"/>
            <a:ext cx="2603363" cy="1968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GB" sz="1100"/>
              <a:t>APAC Region</a:t>
            </a:r>
            <a:r>
              <a:rPr lang="en-GB"/>
              <a:t>| </a:t>
            </a:r>
            <a:fld id="{4034BEE3-566C-4068-A777-C3A4762E861B}" type="slidenum">
              <a:rPr lang="en-GB" smtClean="0"/>
              <a:pPr/>
              <a:t>‹Nº›</a:t>
            </a:fld>
            <a:endParaRPr lang="en-GB"/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4B2E06AD-BCBC-1507-C10D-B3F45FFD1D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04834" y="6390000"/>
            <a:ext cx="7020421" cy="19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7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GB"/>
              <a:t>Footer goes here – font size 7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D9AC160-C40C-4950-A225-A61BF25FBF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1475" y="407734"/>
            <a:ext cx="11449050" cy="403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add title – Font 24</a:t>
            </a:r>
            <a:endParaRPr lang="en-GB"/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631D0308-C643-C97D-C4CA-192FB23CD39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71475" y="831600"/>
            <a:ext cx="11449050" cy="296809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</a:lstStyle>
          <a:p>
            <a:pPr lvl="0"/>
            <a:r>
              <a:rPr lang="en-US"/>
              <a:t>Click to add subtitle – Font 18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1295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- sub heading">
  <p:cSld name="2_Title only - sub heading"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20"/>
          <p:cNvSpPr txBox="1">
            <a:spLocks noGrp="1"/>
          </p:cNvSpPr>
          <p:nvPr>
            <p:ph type="title"/>
          </p:nvPr>
        </p:nvSpPr>
        <p:spPr>
          <a:xfrm>
            <a:off x="359999" y="430718"/>
            <a:ext cx="11466875" cy="4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6" name="Google Shape;466;p20"/>
          <p:cNvSpPr txBox="1">
            <a:spLocks noGrp="1"/>
          </p:cNvSpPr>
          <p:nvPr>
            <p:ph type="sldNum" idx="12"/>
          </p:nvPr>
        </p:nvSpPr>
        <p:spPr>
          <a:xfrm>
            <a:off x="10856913" y="6390000"/>
            <a:ext cx="969962" cy="196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  <p:sp>
        <p:nvSpPr>
          <p:cNvPr id="467" name="Google Shape;467;p20"/>
          <p:cNvSpPr txBox="1">
            <a:spLocks noGrp="1"/>
          </p:cNvSpPr>
          <p:nvPr>
            <p:ph type="ftr" idx="11"/>
          </p:nvPr>
        </p:nvSpPr>
        <p:spPr>
          <a:xfrm>
            <a:off x="3272400" y="6390000"/>
            <a:ext cx="7495200" cy="1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8" name="Google Shape;468;p20"/>
          <p:cNvSpPr txBox="1">
            <a:spLocks noGrp="1"/>
          </p:cNvSpPr>
          <p:nvPr>
            <p:ph type="body" idx="1"/>
          </p:nvPr>
        </p:nvSpPr>
        <p:spPr>
          <a:xfrm>
            <a:off x="360363" y="910800"/>
            <a:ext cx="11466512" cy="3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/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ꟷ"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ꟷ"/>
              <a:defRPr/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ꟷ"/>
              <a:defRPr/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ꟷ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0718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1 x content +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0B7F44-1A9D-43CE-8B94-70E892BCC6C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add title</a:t>
            </a:r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0F0CD56-CDEF-4F99-82E9-F8344BA7D8B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34BEE3-566C-4068-A777-C3A4762E861B}" type="slidenum">
              <a:rPr lang="en-GB" smtClean="0"/>
              <a:pPr/>
              <a:t>‹Nº›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F17232-4933-4B44-AB0A-14F7352465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4A8CE99-0AD9-4D9C-9C09-47545620E96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0000" y="1710000"/>
            <a:ext cx="11464925" cy="604800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Click to add text</a:t>
            </a:r>
            <a:endParaRPr lang="en-GB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8CF1398-AEAE-44BE-B05F-E03B17EB921A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60000" y="2376000"/>
            <a:ext cx="11466000" cy="33444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A51D583-D2F5-4206-82FD-3E7E687E57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60000" y="910800"/>
            <a:ext cx="11466513" cy="396000"/>
          </a:xfrm>
        </p:spPr>
        <p:txBody>
          <a:bodyPr/>
          <a:lstStyle>
            <a:lvl1pPr>
              <a:defRPr sz="2200"/>
            </a:lvl1pPr>
          </a:lstStyle>
          <a:p>
            <a:pPr lvl="0"/>
            <a:r>
              <a:rPr lang="en-US"/>
              <a:t>Click to add subtitle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2888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3F6E336-651A-02DF-CE1C-D453A38B50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C572B-3041-491A-B98B-70569F90A3F7}" type="datetimeFigureOut">
              <a:rPr lang="en-IN" smtClean="0"/>
              <a:t>04-07-2025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5A203D4-DB00-F6AA-A01D-F4C84C307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4620B1-82E3-1007-CF80-D5266EABAC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F447C-A0C0-438B-80B7-7A8F8FEC963D}" type="slidenum">
              <a:rPr lang="en-IN" smtClean="0"/>
              <a:t>‹Nº›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00871447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1 x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596ED-8270-4BD9-9069-84F474882F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add title</a:t>
            </a:r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ACA3A6B-089A-48DA-907F-9446B127609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34BEE3-566C-4068-A777-C3A4762E861B}" type="slidenum">
              <a:rPr lang="en-GB" smtClean="0"/>
              <a:pPr/>
              <a:t>‹Nº›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873D13-8BEF-4470-A16D-19EDE6E7AA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0105BF4-D562-44BF-BA5C-F9CA4C0FE91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0363" y="910800"/>
            <a:ext cx="11466000" cy="396000"/>
          </a:xfrm>
        </p:spPr>
        <p:txBody>
          <a:bodyPr/>
          <a:lstStyle>
            <a:lvl1pPr>
              <a:spcBef>
                <a:spcPts val="600"/>
              </a:spcBef>
              <a:defRPr sz="2200"/>
            </a:lvl1pPr>
          </a:lstStyle>
          <a:p>
            <a:pPr lvl="0"/>
            <a:r>
              <a:rPr lang="en-US"/>
              <a:t>Click to add subtitle</a:t>
            </a:r>
            <a:endParaRPr lang="en-GB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E01F0EAC-DF03-4553-8D22-C26B163DC97D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360363" y="1710000"/>
            <a:ext cx="11466000" cy="399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6123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3 x content +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5AEE3-9929-4A79-A968-8D4311BF5D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9999" y="430718"/>
            <a:ext cx="11466875" cy="403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add title</a:t>
            </a:r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DAA155B-CCB9-45EF-83E7-A4F386C3D59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34BEE3-566C-4068-A777-C3A4762E861B}" type="slidenum">
              <a:rPr lang="en-GB" smtClean="0"/>
              <a:pPr/>
              <a:t>‹Nº›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46BAB9-04B4-4317-A1F0-FDDB9A1286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2044888-1B05-4294-ABC2-A93A4A32E0D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0000" y="1710000"/>
            <a:ext cx="3672000" cy="604800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B8C48F8-FEC0-41E0-BBB9-68EC3003D7D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60363" y="2376000"/>
            <a:ext cx="3672000" cy="33444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59D2917-03D0-4000-AA1D-13CEEB10FBF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257437" y="1710000"/>
            <a:ext cx="3672000" cy="604800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Click to add text</a:t>
            </a:r>
            <a:endParaRPr lang="en-GB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DDE23886-2490-491C-8436-F655BBCD8C99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4257619" y="2376488"/>
            <a:ext cx="3672000" cy="334327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51DA3C15-7E9D-4E22-895A-F50878BD33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154874" y="1710000"/>
            <a:ext cx="3672000" cy="604838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Click to add text</a:t>
            </a:r>
            <a:endParaRPr lang="en-GB"/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C41F52C9-6836-4FC9-99EA-1BF6FF01DF3F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8154874" y="2376000"/>
            <a:ext cx="3672000" cy="33444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3593581B-25F6-45F4-A388-25B91698559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60000" y="910800"/>
            <a:ext cx="11466000" cy="396000"/>
          </a:xfrm>
        </p:spPr>
        <p:txBody>
          <a:bodyPr/>
          <a:lstStyle>
            <a:lvl1pPr>
              <a:defRPr sz="2200"/>
            </a:lvl1pPr>
          </a:lstStyle>
          <a:p>
            <a:pPr lvl="0"/>
            <a:r>
              <a:rPr lang="en-US"/>
              <a:t>Click to add subtitle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3033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 SH 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60E6D9E-AC7D-4CD8-9A1B-DC502AAB0B8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1475" y="1453687"/>
            <a:ext cx="5632450" cy="604800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Click to add text – font 16</a:t>
            </a:r>
            <a:endParaRPr lang="en-GB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F252CF9-0987-4CBA-8CC7-B6582ECA2390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71475" y="2187703"/>
            <a:ext cx="5632450" cy="3762961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FAA4903-9221-4FF9-912C-268A8584F33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97150" y="1453687"/>
            <a:ext cx="5623375" cy="604838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Click to add text – font 16</a:t>
            </a:r>
            <a:endParaRPr lang="en-GB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23F8654F-9C23-4A2E-AF1D-7C6743D88CE6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197150" y="2188254"/>
            <a:ext cx="5623375" cy="376169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07E337A8-C082-556F-A578-0592842D6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3513" y="6390000"/>
            <a:ext cx="2603363" cy="1968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GB" sz="1100"/>
              <a:t>APAC Region</a:t>
            </a:r>
            <a:r>
              <a:rPr lang="en-GB"/>
              <a:t>| </a:t>
            </a:r>
            <a:fld id="{4034BEE3-566C-4068-A777-C3A4762E861B}" type="slidenum">
              <a:rPr lang="en-GB" smtClean="0"/>
              <a:pPr/>
              <a:t>‹Nº›</a:t>
            </a:fld>
            <a:endParaRPr lang="en-GB"/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E21D0C5A-A452-C050-6827-D926DC596B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04834" y="6390000"/>
            <a:ext cx="7020421" cy="19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7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GB"/>
              <a:t>Footer goes here – font size 7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AC08F45-C62E-2889-7277-739BC8D0D4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1475" y="407734"/>
            <a:ext cx="11449050" cy="403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add title – Font 24</a:t>
            </a:r>
            <a:endParaRPr lang="en-GB"/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980C8576-6B75-D94E-3AD1-81352C234AE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71475" y="831600"/>
            <a:ext cx="11449050" cy="296809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</a:lstStyle>
          <a:p>
            <a:pPr lvl="0"/>
            <a:r>
              <a:rPr lang="en-US"/>
              <a:t>Click to add subtitle – Font 18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8535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 S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9E4B3E9-7CA2-4847-B7BD-96957DE30226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371474" y="1449388"/>
            <a:ext cx="3660887" cy="45005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text – font 16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10D5E0E-637F-4A32-A98F-3FE4ED81219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257618" y="1449388"/>
            <a:ext cx="3672000" cy="45005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text – font 16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A6435609-FC5D-424F-A15C-A0856D1FFFF3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154874" y="1449388"/>
            <a:ext cx="3665651" cy="45005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text – font 16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054B400A-80F7-28A4-9B18-0FFE74D801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3513" y="6390000"/>
            <a:ext cx="2603363" cy="1968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GB" sz="1100"/>
              <a:t>APAC Region</a:t>
            </a:r>
            <a:r>
              <a:rPr lang="en-GB"/>
              <a:t>| </a:t>
            </a:r>
            <a:fld id="{4034BEE3-566C-4068-A777-C3A4762E861B}" type="slidenum">
              <a:rPr lang="en-GB" smtClean="0"/>
              <a:pPr/>
              <a:t>‹Nº›</a:t>
            </a:fld>
            <a:endParaRPr lang="en-GB"/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48B6BDE8-DAFD-A0C3-BD83-EADD753076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04834" y="6390000"/>
            <a:ext cx="7020421" cy="19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7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GB"/>
              <a:t>Footer goes here – font size 7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4D324AD-7EA7-780F-055C-7CCEAC72AF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1475" y="407734"/>
            <a:ext cx="11449050" cy="403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add title – Font 24</a:t>
            </a:r>
            <a:endParaRPr lang="en-GB"/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B3E59701-E962-6DF8-2866-4EA2482A5D1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1475" y="831600"/>
            <a:ext cx="11449050" cy="296809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</a:lstStyle>
          <a:p>
            <a:pPr lvl="0"/>
            <a:r>
              <a:rPr lang="en-US"/>
              <a:t>Click to add subtitle – Font 18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3014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 SH 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2044888-1B05-4294-ABC2-A93A4A32E0D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1474" y="1449388"/>
            <a:ext cx="3660525" cy="604800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Click to add text – font 16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B8C48F8-FEC0-41E0-BBB9-68EC3003D7D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71475" y="2188254"/>
            <a:ext cx="3660888" cy="376169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text – font 16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59D2917-03D0-4000-AA1D-13CEEB10FBF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257437" y="1449388"/>
            <a:ext cx="3672000" cy="604800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Click to add text – font 16</a:t>
            </a:r>
            <a:endParaRPr lang="en-GB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DDE23886-2490-491C-8436-F655BBCD8C99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4257619" y="2188805"/>
            <a:ext cx="3672000" cy="3760431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text – font 16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51DA3C15-7E9D-4E22-895A-F50878BD33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154874" y="1449388"/>
            <a:ext cx="3660525" cy="604838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Click to add text – font 16</a:t>
            </a:r>
            <a:endParaRPr lang="en-GB"/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C41F52C9-6836-4FC9-99EA-1BF6FF01DF3F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8154874" y="2188254"/>
            <a:ext cx="3660525" cy="376169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text – font 16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0CC2B668-31B0-59D6-5545-80EFBAD9F2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3513" y="6390000"/>
            <a:ext cx="2603363" cy="1968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GB" sz="1100"/>
              <a:t>APAC Region</a:t>
            </a:r>
            <a:r>
              <a:rPr lang="en-GB"/>
              <a:t>| </a:t>
            </a:r>
            <a:fld id="{4034BEE3-566C-4068-A777-C3A4762E861B}" type="slidenum">
              <a:rPr lang="en-GB" smtClean="0"/>
              <a:pPr/>
              <a:t>‹Nº›</a:t>
            </a:fld>
            <a:endParaRPr lang="en-GB"/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D1720E77-DAD1-554E-E53C-B381824290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04834" y="6390000"/>
            <a:ext cx="7020421" cy="19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7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GB"/>
              <a:t>Footer goes here – font size 7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C17CA67-7864-0408-84DA-C329ABB732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1475" y="407734"/>
            <a:ext cx="11449050" cy="403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add title – Font 24</a:t>
            </a:r>
            <a:endParaRPr lang="en-GB"/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09134631-7CFB-AFB1-A5B6-E74D5BB07C1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71475" y="831600"/>
            <a:ext cx="11449050" cy="296809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</a:lstStyle>
          <a:p>
            <a:pPr lvl="0"/>
            <a:r>
              <a:rPr lang="en-US"/>
              <a:t>Click to add subtitle – Font 18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1838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4 col S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EF49FA9-6D89-44C4-B6C9-EA8D7FB75632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371474" y="1449388"/>
            <a:ext cx="2717687" cy="45005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AD1D924-231B-4C18-8E90-2DFF9C04EF0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272933" y="1449388"/>
            <a:ext cx="2728800" cy="45005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EF0024D-3708-4302-8C69-256AD7593873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85504" y="1449388"/>
            <a:ext cx="2728800" cy="45005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E3415997-1B6E-4BEC-B682-F9280D0D5E3E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9098074" y="1449388"/>
            <a:ext cx="2722451" cy="45005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0F0DABB5-B546-0F2F-17AE-D936FB15D1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3513" y="6390000"/>
            <a:ext cx="2603363" cy="1968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GB" sz="1100"/>
              <a:t>APAC Region</a:t>
            </a:r>
            <a:r>
              <a:rPr lang="en-GB"/>
              <a:t>| </a:t>
            </a:r>
            <a:fld id="{4034BEE3-566C-4068-A777-C3A4762E861B}" type="slidenum">
              <a:rPr lang="en-GB" smtClean="0"/>
              <a:pPr/>
              <a:t>‹Nº›</a:t>
            </a:fld>
            <a:endParaRPr lang="en-GB"/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EFB7EE04-0A49-7816-A8E3-42E64867EA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04834" y="6390000"/>
            <a:ext cx="7020421" cy="19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7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GB"/>
              <a:t>Footer goes here – font size 7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08AC157-6879-2F5D-5DDC-EF31E902DA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1475" y="407734"/>
            <a:ext cx="11449050" cy="403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add title – Font 24</a:t>
            </a:r>
            <a:endParaRPr lang="en-GB"/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6C084982-A1CD-F3A1-0B0D-8E6E91FC6FD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71475" y="831600"/>
            <a:ext cx="11449050" cy="296809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</a:lstStyle>
          <a:p>
            <a:pPr lvl="0"/>
            <a:r>
              <a:rPr lang="en-US"/>
              <a:t>Click to add subtitle – Font 18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6388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4 col SH 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1A4FC7E-D91D-407A-BFBE-F405D6BBEA6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1474" y="1453725"/>
            <a:ext cx="2717325" cy="604800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Click to add text – font 16</a:t>
            </a:r>
            <a:endParaRPr lang="en-GB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29916EF-EC2F-4137-B182-AA5508918E8F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71474" y="2168777"/>
            <a:ext cx="2717325" cy="3781173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D9A3CD5-4B7B-41AC-BFD5-7AA2D853D03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272691" y="1453725"/>
            <a:ext cx="2728800" cy="604838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Click to add text – font 16</a:t>
            </a:r>
            <a:endParaRPr lang="en-GB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35F727AD-E63B-412E-B986-D86DFE5EED29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272691" y="2169265"/>
            <a:ext cx="2728800" cy="3781173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8CEE6CD4-960B-4926-8A35-E8FF363F872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185382" y="1453725"/>
            <a:ext cx="2728800" cy="604800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Click to add text – font 16</a:t>
            </a:r>
            <a:endParaRPr lang="en-GB"/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E544BF1C-E9EC-43D2-A239-79E43B7C24CD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185382" y="2168777"/>
            <a:ext cx="2728800" cy="3781173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A27027DC-FD56-4CD6-8B38-7C623A97D1C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098074" y="1453725"/>
            <a:ext cx="2722451" cy="604800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Click to add text – font 16</a:t>
            </a:r>
            <a:endParaRPr lang="en-GB"/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5513656D-7804-45C7-9561-4FFDBE1F523B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9098074" y="2169335"/>
            <a:ext cx="2722451" cy="3779901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5280D435-2618-C303-AFC8-63317CA2D1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3513" y="6390000"/>
            <a:ext cx="2603363" cy="1968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GB" sz="1100"/>
              <a:t>APAC Region</a:t>
            </a:r>
            <a:r>
              <a:rPr lang="en-GB"/>
              <a:t>| </a:t>
            </a:r>
            <a:fld id="{4034BEE3-566C-4068-A777-C3A4762E861B}" type="slidenum">
              <a:rPr lang="en-GB" smtClean="0"/>
              <a:pPr/>
              <a:t>‹Nº›</a:t>
            </a:fld>
            <a:endParaRPr lang="en-GB"/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88EDD3F3-BE1B-4966-5E82-E3268C5957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04834" y="6390000"/>
            <a:ext cx="7020421" cy="19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7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GB"/>
              <a:t>Footer goes here – font size 7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C05117F-2D9D-AC59-957D-8489F6B5EC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1475" y="407734"/>
            <a:ext cx="11449050" cy="403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add title – Font 24</a:t>
            </a:r>
            <a:endParaRPr lang="en-GB"/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6A49970A-B1A8-5442-3011-3AF1DB8E6FA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71475" y="831600"/>
            <a:ext cx="11449050" cy="296809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</a:lstStyle>
          <a:p>
            <a:pPr lvl="0"/>
            <a:r>
              <a:rPr lang="en-US"/>
              <a:t>Click to add subtitle – Font 18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8487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 1 (Teal-pattern)"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A71E5967-7F18-5D21-979E-92E1AAF8E61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2225" y="4957200"/>
            <a:ext cx="3521075" cy="1022350"/>
          </a:xfrm>
        </p:spPr>
        <p:txBody>
          <a:bodyPr anchor="b"/>
          <a:lstStyle>
            <a:lvl1pPr>
              <a:spcBef>
                <a:spcPts val="600"/>
              </a:spcBef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Click to add text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78668B51-867D-F02C-A4C0-DA9EE2611E3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-574" t="33902" r="57213" b="5160"/>
          <a:stretch>
            <a:fillRect/>
          </a:stretch>
        </p:blipFill>
        <p:spPr>
          <a:xfrm>
            <a:off x="9543672" y="1"/>
            <a:ext cx="2648329" cy="4745535"/>
          </a:xfrm>
          <a:prstGeom prst="rect">
            <a:avLst/>
          </a:prstGeom>
        </p:spPr>
      </p:pic>
      <p:sp>
        <p:nvSpPr>
          <p:cNvPr id="11" name="Text Placeholder 15">
            <a:extLst>
              <a:ext uri="{FF2B5EF4-FFF2-40B4-BE49-F238E27FC236}">
                <a16:creationId xmlns:a16="http://schemas.microsoft.com/office/drawing/2014/main" id="{F001834C-D9D5-4839-9EDC-F0FB9E36318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2225" y="2367419"/>
            <a:ext cx="4565650" cy="574517"/>
          </a:xfrm>
        </p:spPr>
        <p:txBody>
          <a:bodyPr/>
          <a:lstStyle>
            <a:lvl1pPr>
              <a:defRPr sz="3200" b="1">
                <a:solidFill>
                  <a:schemeClr val="bg1"/>
                </a:solidFill>
              </a:defRPr>
            </a:lvl1pPr>
            <a:lvl2pPr marL="177800" indent="0">
              <a:buNone/>
              <a:defRPr/>
            </a:lvl2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318DF8CB-F566-9FF9-B4D0-152E7945986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2225" y="3023510"/>
            <a:ext cx="4565650" cy="494624"/>
          </a:xfrm>
        </p:spPr>
        <p:txBody>
          <a:bodyPr/>
          <a:lstStyle>
            <a:lvl1pPr>
              <a:defRPr sz="1800" b="0">
                <a:solidFill>
                  <a:schemeClr val="bg1"/>
                </a:solidFill>
              </a:defRPr>
            </a:lvl1pPr>
            <a:lvl2pPr marL="177800" indent="0">
              <a:buNone/>
              <a:defRPr/>
            </a:lvl2pPr>
          </a:lstStyle>
          <a:p>
            <a:pPr lvl="0"/>
            <a:r>
              <a:rPr lang="en-US"/>
              <a:t>Click to add subtitle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EEBF1208-45A2-D22C-5105-438419FDEB40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t="32199" b="32199"/>
          <a:stretch/>
        </p:blipFill>
        <p:spPr>
          <a:xfrm>
            <a:off x="198783" y="479498"/>
            <a:ext cx="2669441" cy="712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085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5 col S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C5E99A7-B8B8-4860-8872-63A20BC4983E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371475" y="1449388"/>
            <a:ext cx="2149200" cy="45005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136CF45-35B9-4F30-93CE-11D7DC6AE4AB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2696438" y="1449388"/>
            <a:ext cx="2149200" cy="45005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A190C909-262D-4930-924B-8C4285CF8554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5021401" y="1449388"/>
            <a:ext cx="2149200" cy="45005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C18864E4-1D92-4544-8F52-1155810D7924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7346363" y="1449388"/>
            <a:ext cx="2149200" cy="45005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E68E0E68-5345-4D62-8D07-AE58AE330678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9671325" y="1449388"/>
            <a:ext cx="2149200" cy="45005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AA5EB641-0C7B-DE05-D036-DF7337BE2F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3513" y="6390000"/>
            <a:ext cx="2603363" cy="1968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GB" sz="1100"/>
              <a:t>APAC Region</a:t>
            </a:r>
            <a:r>
              <a:rPr lang="en-GB"/>
              <a:t>| </a:t>
            </a:r>
            <a:fld id="{4034BEE3-566C-4068-A777-C3A4762E861B}" type="slidenum">
              <a:rPr lang="en-GB" smtClean="0"/>
              <a:pPr/>
              <a:t>‹Nº›</a:t>
            </a:fld>
            <a:endParaRPr lang="en-GB"/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D5AFDBA0-7D97-7DB8-CDB8-7EA484E15B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04834" y="6390000"/>
            <a:ext cx="7020421" cy="19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7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GB"/>
              <a:t>Footer goes here – font size 7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69F20B4-DB93-773B-ECCE-CCE1BF5676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1475" y="407734"/>
            <a:ext cx="11449050" cy="403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add title – Font 24</a:t>
            </a:r>
            <a:endParaRPr lang="en-GB"/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F899ECA4-74C3-7C4E-3BAD-146C67CF3F0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71475" y="831600"/>
            <a:ext cx="11449050" cy="296809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</a:lstStyle>
          <a:p>
            <a:pPr lvl="0"/>
            <a:r>
              <a:rPr lang="en-US"/>
              <a:t>Click to add subtitle – Font 18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5749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5 col SH 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34B8469-FF2E-4467-8E43-A49A3388A2F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1475" y="1449388"/>
            <a:ext cx="2149200" cy="701028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Click to add text</a:t>
            </a:r>
            <a:endParaRPr lang="en-GB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F0DDC14-9B67-4FE8-BC58-A70501A5344F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71112" y="2269746"/>
            <a:ext cx="2149200" cy="367971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007D028-2ECB-46AF-8517-CCF9C089D81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689691" y="1449388"/>
            <a:ext cx="2149200" cy="701028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Click to add text</a:t>
            </a:r>
            <a:endParaRPr lang="en-GB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2F1DDE75-E486-4A48-BDBB-2C2A5B5E64D3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2689419" y="2269746"/>
            <a:ext cx="2149200" cy="367971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87A506B6-1DA9-4CD7-9F56-C6BF2FDC187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19019" y="1449388"/>
            <a:ext cx="2149200" cy="701028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Click to add text</a:t>
            </a:r>
            <a:endParaRPr lang="en-GB"/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3F41FFAE-2857-4B94-916D-0210AE0A1766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5018838" y="2269746"/>
            <a:ext cx="2149200" cy="367971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8C34C508-C3AF-422F-B1C7-A38F34513AB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348347" y="1449388"/>
            <a:ext cx="2149200" cy="701028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Click to add text</a:t>
            </a:r>
            <a:endParaRPr lang="en-GB"/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0D9455C4-8047-4B5B-B5BC-4A0379405BC2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7348257" y="2270234"/>
            <a:ext cx="2149200" cy="367971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5AEAC907-A41C-4782-BCD8-2B8C0ADD422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666564" y="1449388"/>
            <a:ext cx="2149200" cy="701028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Click to add text</a:t>
            </a:r>
            <a:endParaRPr lang="en-GB"/>
          </a:p>
        </p:txBody>
      </p:sp>
      <p:sp>
        <p:nvSpPr>
          <p:cNvPr id="24" name="Content Placeholder 23">
            <a:extLst>
              <a:ext uri="{FF2B5EF4-FFF2-40B4-BE49-F238E27FC236}">
                <a16:creationId xmlns:a16="http://schemas.microsoft.com/office/drawing/2014/main" id="{056BBA8E-FD61-47C5-A779-B66918B4D327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9666564" y="2269746"/>
            <a:ext cx="2149200" cy="367971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97C086EE-5B0B-73B3-E889-E22A595664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3513" y="6390000"/>
            <a:ext cx="2603363" cy="1968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GB" sz="1100"/>
              <a:t>APAC Region</a:t>
            </a:r>
            <a:r>
              <a:rPr lang="en-GB"/>
              <a:t>| </a:t>
            </a:r>
            <a:fld id="{4034BEE3-566C-4068-A777-C3A4762E861B}" type="slidenum">
              <a:rPr lang="en-GB" smtClean="0"/>
              <a:pPr/>
              <a:t>‹Nº›</a:t>
            </a:fld>
            <a:endParaRPr lang="en-GB"/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6D408943-1FB1-B595-463A-40C00A91C0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04834" y="6390000"/>
            <a:ext cx="7020421" cy="19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7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GB"/>
              <a:t>Footer goes here – font size 7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0AFA210-B009-909A-C738-97782D248F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1475" y="407734"/>
            <a:ext cx="11449050" cy="403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add title – Font 24</a:t>
            </a:r>
            <a:endParaRPr lang="en-GB"/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138FE446-CD9C-2392-AEDE-28383217785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1475" y="831600"/>
            <a:ext cx="11449050" cy="296809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</a:lstStyle>
          <a:p>
            <a:pPr lvl="0"/>
            <a:r>
              <a:rPr lang="en-US"/>
              <a:t>Click to add subtitle – Font 18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4162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6 col S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7B7932-7D06-4E7E-AF70-44D39F481C0B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371475" y="1449388"/>
            <a:ext cx="1760400" cy="45005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FB353AB-4D08-4BBD-91C2-E6A30A5F493F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2309205" y="1449388"/>
            <a:ext cx="1760400" cy="45005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F4A6B5AF-EB3C-46C5-B212-27204822781C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246935" y="1449388"/>
            <a:ext cx="1760400" cy="45005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5800475F-DBE2-47A0-89B9-1175EDD8427E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184665" y="1449388"/>
            <a:ext cx="1760400" cy="45005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0B5CE08A-01D2-488B-843A-CA3415AB7320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8122395" y="1449388"/>
            <a:ext cx="1760400" cy="45005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39BAB9BC-6F39-4494-87B4-04D45B7607BE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10060125" y="1449388"/>
            <a:ext cx="1760400" cy="45005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0BBA3B50-BC2A-5FC9-AB77-D62E675229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3513" y="6390000"/>
            <a:ext cx="2603363" cy="1968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GB" sz="1100"/>
              <a:t>APAC Region</a:t>
            </a:r>
            <a:r>
              <a:rPr lang="en-GB"/>
              <a:t>| </a:t>
            </a:r>
            <a:fld id="{4034BEE3-566C-4068-A777-C3A4762E861B}" type="slidenum">
              <a:rPr lang="en-GB" smtClean="0"/>
              <a:pPr/>
              <a:t>‹Nº›</a:t>
            </a:fld>
            <a:endParaRPr lang="en-GB"/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AF2D6789-AA7C-44BC-5F9C-54FB7CCB53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04834" y="6390000"/>
            <a:ext cx="7020421" cy="19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7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GB"/>
              <a:t>Footer goes here – font size 7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68A16D-406B-D944-8A80-740FAD102B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1475" y="407734"/>
            <a:ext cx="11449050" cy="403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add title – Font 24</a:t>
            </a:r>
            <a:endParaRPr lang="en-GB"/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A5ABA811-109D-0E12-308C-65DD149C699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71475" y="831600"/>
            <a:ext cx="11449050" cy="296809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</a:lstStyle>
          <a:p>
            <a:pPr lvl="0"/>
            <a:r>
              <a:rPr lang="en-US"/>
              <a:t>Click to add subtitle – Font 18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0084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6 col SH 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70764FD-7DA2-4FE5-A31B-6691075F468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1475" y="1453723"/>
            <a:ext cx="1760400" cy="671467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Click to add text</a:t>
            </a:r>
            <a:endParaRPr lang="en-GB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BC0C4CA-E13F-460B-A188-81482902B701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71475" y="2226091"/>
            <a:ext cx="1760400" cy="372385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105AA54-6669-4974-B1E8-3E58001D876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10098" y="1453723"/>
            <a:ext cx="1760400" cy="671467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Click to add text</a:t>
            </a:r>
            <a:endParaRPr lang="en-GB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D2A0DDBF-A8B7-4F77-B8D5-E6CF8FB015AE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2310475" y="2226091"/>
            <a:ext cx="1760400" cy="372385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793D7A9-75C8-4028-9CA8-F07E93F82E4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48721" y="1453724"/>
            <a:ext cx="1760400" cy="671467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Click to add text</a:t>
            </a:r>
            <a:endParaRPr lang="en-GB"/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9B5E2A26-6C2A-419D-B4DC-291BA85B0C8A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4249475" y="2226091"/>
            <a:ext cx="1760400" cy="372385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3DE92C5F-EFFE-48BF-93E1-CC78EFCD294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87344" y="1453723"/>
            <a:ext cx="1760400" cy="671467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Click to add text</a:t>
            </a:r>
            <a:endParaRPr lang="en-GB"/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3DA85A52-F7FD-4298-9AE5-CB80F4E3C640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188475" y="2226091"/>
            <a:ext cx="1760400" cy="372385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44E88849-5449-4627-813B-31B40F08F00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125967" y="1453724"/>
            <a:ext cx="1760400" cy="671467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Click to add text</a:t>
            </a:r>
            <a:endParaRPr lang="en-GB"/>
          </a:p>
        </p:txBody>
      </p:sp>
      <p:sp>
        <p:nvSpPr>
          <p:cNvPr id="24" name="Content Placeholder 23">
            <a:extLst>
              <a:ext uri="{FF2B5EF4-FFF2-40B4-BE49-F238E27FC236}">
                <a16:creationId xmlns:a16="http://schemas.microsoft.com/office/drawing/2014/main" id="{9A7FC01F-A245-4C0F-BF24-3AAE6AC55CC4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8127475" y="2226091"/>
            <a:ext cx="1760400" cy="372385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5CCD92EA-38A4-44E5-ADF7-78EA3D6DD06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064588" y="1453724"/>
            <a:ext cx="1760400" cy="671467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Click to add text</a:t>
            </a:r>
            <a:endParaRPr lang="en-GB"/>
          </a:p>
        </p:txBody>
      </p:sp>
      <p:sp>
        <p:nvSpPr>
          <p:cNvPr id="28" name="Content Placeholder 27">
            <a:extLst>
              <a:ext uri="{FF2B5EF4-FFF2-40B4-BE49-F238E27FC236}">
                <a16:creationId xmlns:a16="http://schemas.microsoft.com/office/drawing/2014/main" id="{8317D903-C6B2-443C-A2F2-E7B672E08E3B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10066476" y="2226091"/>
            <a:ext cx="1760400" cy="372385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0184FACB-1592-0666-C92C-E3F01D9139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3513" y="6390000"/>
            <a:ext cx="2603363" cy="1968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GB" sz="1100"/>
              <a:t>APAC Region</a:t>
            </a:r>
            <a:r>
              <a:rPr lang="en-GB"/>
              <a:t>| </a:t>
            </a:r>
            <a:fld id="{4034BEE3-566C-4068-A777-C3A4762E861B}" type="slidenum">
              <a:rPr lang="en-GB" smtClean="0"/>
              <a:pPr/>
              <a:t>‹Nº›</a:t>
            </a:fld>
            <a:endParaRPr lang="en-GB"/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4DE6BD0B-E37C-1D92-3411-5CCF7CA58D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04834" y="6390000"/>
            <a:ext cx="7020421" cy="19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7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GB"/>
              <a:t>Footer goes here – font size 7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E214E41-4B33-9975-BC47-2EA959981A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1475" y="407734"/>
            <a:ext cx="11449050" cy="403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add title – Font 24</a:t>
            </a:r>
            <a:endParaRPr lang="en-GB"/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F63E360B-DA45-7B1F-1E99-401118601B9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71475" y="831600"/>
            <a:ext cx="11449050" cy="296809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</a:lstStyle>
          <a:p>
            <a:pPr lvl="0"/>
            <a:r>
              <a:rPr lang="en-US"/>
              <a:t>Click to add subtitle – Font 18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0292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62903-71A8-4BD2-B059-6BA4C3AA39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1475" y="404813"/>
            <a:ext cx="5626800" cy="403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add title</a:t>
            </a:r>
            <a:endParaRPr lang="en-GB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55437D9-CE22-451C-B458-B3F648A6423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7125" y="1449388"/>
            <a:ext cx="5626800" cy="45005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9F169CDD-9FFC-4BEA-A4C1-F55F1EBC5A6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19217" y="404813"/>
            <a:ext cx="5612076" cy="5545137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7CD89C43-6B75-64C2-06F2-EE4886F9F1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3513" y="6390000"/>
            <a:ext cx="2603363" cy="1968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GB" sz="1100"/>
              <a:t>APAC Region</a:t>
            </a:r>
            <a:r>
              <a:rPr lang="en-GB"/>
              <a:t>| </a:t>
            </a:r>
            <a:fld id="{4034BEE3-566C-4068-A777-C3A4762E861B}" type="slidenum">
              <a:rPr lang="en-GB" smtClean="0"/>
              <a:pPr/>
              <a:t>‹Nº›</a:t>
            </a:fld>
            <a:endParaRPr lang="en-GB"/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2C195FCD-F765-75A8-C3C9-9D6C546D4E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04834" y="6390000"/>
            <a:ext cx="7020421" cy="19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7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GB"/>
              <a:t>Footer goes here – font size 7</a:t>
            </a:r>
          </a:p>
        </p:txBody>
      </p:sp>
    </p:spTree>
    <p:extLst>
      <p:ext uri="{BB962C8B-B14F-4D97-AF65-F5344CB8AC3E}">
        <p14:creationId xmlns:p14="http://schemas.microsoft.com/office/powerpoint/2010/main" val="376453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44F34447-13E0-43B9-BE1F-C60C03555D3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71475" y="404813"/>
            <a:ext cx="5632450" cy="5545137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0D6BD01-6C23-44ED-8363-1C234E2533E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96711" y="1449388"/>
            <a:ext cx="5623814" cy="45005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6AABB0-FC25-4DDA-B141-9861B8EF64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93725" y="404813"/>
            <a:ext cx="5626800" cy="403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add title</a:t>
            </a:r>
            <a:endParaRPr lang="en-GB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CE54D3D3-6786-752B-ABC0-E618764A00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3513" y="6390000"/>
            <a:ext cx="2603363" cy="1968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GB" sz="1100"/>
              <a:t>APAC Region</a:t>
            </a:r>
            <a:r>
              <a:rPr lang="en-GB"/>
              <a:t>| </a:t>
            </a:r>
            <a:fld id="{4034BEE3-566C-4068-A777-C3A4762E861B}" type="slidenum">
              <a:rPr lang="en-GB" smtClean="0"/>
              <a:pPr/>
              <a:t>‹Nº›</a:t>
            </a:fld>
            <a:endParaRPr lang="en-GB"/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99CF38B3-A27C-7663-5A27-5EBFBE60D7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04834" y="6390000"/>
            <a:ext cx="7020421" cy="19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7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GB"/>
              <a:t>Footer goes here – font size 7</a:t>
            </a:r>
          </a:p>
        </p:txBody>
      </p:sp>
    </p:spTree>
    <p:extLst>
      <p:ext uri="{BB962C8B-B14F-4D97-AF65-F5344CB8AC3E}">
        <p14:creationId xmlns:p14="http://schemas.microsoft.com/office/powerpoint/2010/main" val="92555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BG SH 3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1DCC66D3-273E-C4D4-E66B-ABBBFBF0D827}"/>
              </a:ext>
            </a:extLst>
          </p:cNvPr>
          <p:cNvSpPr/>
          <p:nvPr userDrawn="1"/>
        </p:nvSpPr>
        <p:spPr bwMode="ltGray">
          <a:xfrm>
            <a:off x="0" y="0"/>
            <a:ext cx="3114000" cy="6759575"/>
          </a:xfrm>
          <a:prstGeom prst="rect">
            <a:avLst/>
          </a:prstGeom>
          <a:solidFill>
            <a:schemeClr val="tx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GB" sz="1600" b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EF49FA9-6D89-44C4-B6C9-EA8D7FB75632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365124" y="1449388"/>
            <a:ext cx="2277592" cy="4500561"/>
          </a:xfr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  <a:lvl2pPr>
              <a:defRPr sz="3200">
                <a:solidFill>
                  <a:schemeClr val="bg1"/>
                </a:solidFill>
              </a:defRPr>
            </a:lvl2pPr>
            <a:lvl3pPr>
              <a:defRPr sz="3200">
                <a:solidFill>
                  <a:schemeClr val="bg1"/>
                </a:solidFill>
              </a:defRPr>
            </a:lvl3pPr>
            <a:lvl4pPr>
              <a:defRPr sz="3200">
                <a:solidFill>
                  <a:schemeClr val="bg1"/>
                </a:solidFill>
              </a:defRPr>
            </a:lvl4pPr>
            <a:lvl5pPr>
              <a:defRPr sz="3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text 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AD1D924-231B-4C18-8E90-2DFF9C04EF0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272933" y="1449388"/>
            <a:ext cx="2728800" cy="45005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EF0024D-3708-4302-8C69-256AD7593873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85504" y="1449388"/>
            <a:ext cx="2728800" cy="45005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E3415997-1B6E-4BEC-B682-F9280D0D5E3E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9098074" y="1449388"/>
            <a:ext cx="2728800" cy="45005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858A305F-3A12-9E21-E7B5-7E013624C6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3513" y="6390000"/>
            <a:ext cx="2603363" cy="1968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GB" sz="1100"/>
              <a:t>APAC Region</a:t>
            </a:r>
            <a:r>
              <a:rPr lang="en-GB"/>
              <a:t>| </a:t>
            </a:r>
            <a:fld id="{4034BEE3-566C-4068-A777-C3A4762E861B}" type="slidenum">
              <a:rPr lang="en-GB" smtClean="0"/>
              <a:pPr/>
              <a:t>‹Nº›</a:t>
            </a:fld>
            <a:endParaRPr lang="en-GB"/>
          </a:p>
        </p:txBody>
      </p:sp>
      <p:sp>
        <p:nvSpPr>
          <p:cNvPr id="14" name="Footer Placeholder 2">
            <a:extLst>
              <a:ext uri="{FF2B5EF4-FFF2-40B4-BE49-F238E27FC236}">
                <a16:creationId xmlns:a16="http://schemas.microsoft.com/office/drawing/2014/main" id="{11DEAC1F-0E25-FCD0-6D64-81F25D30050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71524" y="6390000"/>
            <a:ext cx="5753731" cy="19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7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GB"/>
              <a:t>Footer goes here – font size 7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3B70C57A-AE0D-4DD0-2A88-67D71E9859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71524" y="407734"/>
            <a:ext cx="8555350" cy="403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add title – Font 24</a:t>
            </a:r>
            <a:endParaRPr lang="en-GB"/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380729E3-14DD-F73C-0754-1F5909DE1D8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71524" y="831600"/>
            <a:ext cx="8555350" cy="296809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</a:lstStyle>
          <a:p>
            <a:pPr lvl="0"/>
            <a:r>
              <a:rPr lang="en-US"/>
              <a:t>Click to add subtitle – Font 18</a:t>
            </a:r>
            <a:endParaRPr lang="en-GB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7384A09D-5694-C02A-0152-E28293A02A0B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32199" b="32199"/>
          <a:stretch/>
        </p:blipFill>
        <p:spPr>
          <a:xfrm>
            <a:off x="266700" y="6301440"/>
            <a:ext cx="1466850" cy="391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492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BG SH 5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7093C849-593E-4F8D-EA17-3F282670D20E}"/>
              </a:ext>
            </a:extLst>
          </p:cNvPr>
          <p:cNvSpPr/>
          <p:nvPr userDrawn="1"/>
        </p:nvSpPr>
        <p:spPr bwMode="ltGray">
          <a:xfrm>
            <a:off x="10068000" y="0"/>
            <a:ext cx="2124000" cy="6759207"/>
          </a:xfrm>
          <a:prstGeom prst="rect">
            <a:avLst/>
          </a:prstGeom>
          <a:solidFill>
            <a:schemeClr val="tx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GB" sz="1600" b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7B7932-7D06-4E7E-AF70-44D39F481C0B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371475" y="1449388"/>
            <a:ext cx="1760400" cy="45005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FB353AB-4D08-4BBD-91C2-E6A30A5F493F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2309901" y="1449388"/>
            <a:ext cx="1760400" cy="45005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F4A6B5AF-EB3C-46C5-B212-27204822781C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248327" y="1449388"/>
            <a:ext cx="1760400" cy="45005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5800475F-DBE2-47A0-89B9-1175EDD8427E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186753" y="1449388"/>
            <a:ext cx="1760400" cy="45005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0B5CE08A-01D2-488B-843A-CA3415AB7320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8125180" y="1449388"/>
            <a:ext cx="1760400" cy="45005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39BAB9BC-6F39-4494-87B4-04D45B7607BE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10328274" y="1710000"/>
            <a:ext cx="1498599" cy="3999600"/>
          </a:xfrm>
        </p:spPr>
        <p:txBody>
          <a:bodyPr/>
          <a:lstStyle>
            <a:lvl1pPr>
              <a:defRPr sz="1100">
                <a:solidFill>
                  <a:schemeClr val="bg1"/>
                </a:solidFill>
              </a:defRPr>
            </a:lvl1pPr>
            <a:lvl2pPr>
              <a:defRPr sz="11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12C7C3BD-E613-6EF3-C207-341DBD5A82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3513" y="6390000"/>
            <a:ext cx="2603363" cy="1968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GB" sz="1100"/>
              <a:t>APAC Region</a:t>
            </a:r>
            <a:r>
              <a:rPr lang="en-GB"/>
              <a:t>| </a:t>
            </a:r>
            <a:fld id="{4034BEE3-566C-4068-A777-C3A4762E861B}" type="slidenum">
              <a:rPr lang="en-GB" smtClean="0"/>
              <a:pPr/>
              <a:t>‹Nº›</a:t>
            </a:fld>
            <a:endParaRPr lang="en-GB"/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56425961-9616-986A-F4A6-16576EC4ED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301296" y="6390000"/>
            <a:ext cx="6723960" cy="19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7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GB"/>
              <a:t>Footer goes here – font size 7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0B34EF4-D1CE-12A2-BA61-DBC9341B6F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1475" y="407734"/>
            <a:ext cx="9514105" cy="403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add title – Font 24</a:t>
            </a:r>
            <a:endParaRPr lang="en-GB"/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D5F29126-EE7C-5A76-C4B1-1A9ED38531D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71475" y="831600"/>
            <a:ext cx="9514105" cy="296809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</a:lstStyle>
          <a:p>
            <a:pPr lvl="0"/>
            <a:r>
              <a:rPr lang="en-US"/>
              <a:t>Click to add subtitle – Font 18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1080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SH 1 white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B73ED98-8BCF-E8BD-14D4-4CD77DFC24B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6003925" cy="67608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028BB49-92B7-4BBE-AD91-816AF9386D4C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200965" y="1449388"/>
            <a:ext cx="5619559" cy="45005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46EDF654-7739-B838-8333-4AED1CAE3C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3513" y="6390000"/>
            <a:ext cx="2603363" cy="1968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GB" sz="1100"/>
              <a:t>APAC Region</a:t>
            </a:r>
            <a:r>
              <a:rPr lang="en-GB"/>
              <a:t>| </a:t>
            </a:r>
            <a:fld id="{4034BEE3-566C-4068-A777-C3A4762E861B}" type="slidenum">
              <a:rPr lang="en-GB" smtClean="0"/>
              <a:pPr/>
              <a:t>‹Nº›</a:t>
            </a:fld>
            <a:endParaRPr lang="en-GB"/>
          </a:p>
        </p:txBody>
      </p:sp>
      <p:sp>
        <p:nvSpPr>
          <p:cNvPr id="11" name="Footer Placeholder 2">
            <a:extLst>
              <a:ext uri="{FF2B5EF4-FFF2-40B4-BE49-F238E27FC236}">
                <a16:creationId xmlns:a16="http://schemas.microsoft.com/office/drawing/2014/main" id="{5E76A25F-B2EB-5F09-007F-B11351AE56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188076" y="6390000"/>
            <a:ext cx="2837179" cy="19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7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GB"/>
              <a:t>Footer goes here – font size 7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9049C96-168E-C9E7-E98F-E2F87A4E9B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91249" y="407734"/>
            <a:ext cx="5629275" cy="403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add title – Font 24</a:t>
            </a:r>
            <a:endParaRPr lang="en-GB"/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0626010A-20D6-01FF-4672-BC1D4896250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191249" y="831600"/>
            <a:ext cx="5629275" cy="296809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</a:lstStyle>
          <a:p>
            <a:pPr lvl="0"/>
            <a:r>
              <a:rPr lang="en-US"/>
              <a:t>Click to add subtitle – Font 18</a:t>
            </a:r>
            <a:endParaRPr lang="en-GB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7CDAE09B-D789-5FA0-112D-503A13AD814B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32199" b="32199"/>
          <a:stretch/>
        </p:blipFill>
        <p:spPr>
          <a:xfrm>
            <a:off x="266700" y="6301440"/>
            <a:ext cx="1466850" cy="391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008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SH 2 white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10D5E0E-637F-4A32-A98F-3FE4ED81219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257618" y="1449388"/>
            <a:ext cx="3672000" cy="45005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A6435609-FC5D-424F-A15C-A0856D1FFFF3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154874" y="1449388"/>
            <a:ext cx="3672000" cy="45005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57BB5275-AF66-B209-0E4A-03CE6B6FD0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3513" y="6390000"/>
            <a:ext cx="2603363" cy="1968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GB" sz="1100"/>
              <a:t>APAC Region</a:t>
            </a:r>
            <a:r>
              <a:rPr lang="en-GB"/>
              <a:t>| </a:t>
            </a:r>
            <a:fld id="{4034BEE3-566C-4068-A777-C3A4762E861B}" type="slidenum">
              <a:rPr lang="en-GB" smtClean="0"/>
              <a:pPr/>
              <a:t>‹Nº›</a:t>
            </a:fld>
            <a:endParaRPr lang="en-GB"/>
          </a:p>
        </p:txBody>
      </p:sp>
      <p:sp>
        <p:nvSpPr>
          <p:cNvPr id="14" name="Footer Placeholder 2">
            <a:extLst>
              <a:ext uri="{FF2B5EF4-FFF2-40B4-BE49-F238E27FC236}">
                <a16:creationId xmlns:a16="http://schemas.microsoft.com/office/drawing/2014/main" id="{FA60BEC5-43E9-FDE8-AD49-786354105F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57618" y="6390000"/>
            <a:ext cx="4767637" cy="19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7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GB"/>
              <a:t>Footer goes here – font size 7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203077C2-369E-ABA0-B59B-14453917F3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57617" y="407734"/>
            <a:ext cx="7562907" cy="403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add title – Font 24</a:t>
            </a:r>
            <a:endParaRPr lang="en-GB"/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3E59E24C-9AF9-1E47-FF78-024315FC342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257617" y="831600"/>
            <a:ext cx="7562907" cy="296809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</a:lstStyle>
          <a:p>
            <a:pPr lvl="0"/>
            <a:r>
              <a:rPr lang="en-US"/>
              <a:t>Click to add subtitle – Font 18</a:t>
            </a:r>
            <a:endParaRPr lang="en-GB"/>
          </a:p>
        </p:txBody>
      </p:sp>
      <p:sp>
        <p:nvSpPr>
          <p:cNvPr id="17" name="Picture Placeholder 12">
            <a:extLst>
              <a:ext uri="{FF2B5EF4-FFF2-40B4-BE49-F238E27FC236}">
                <a16:creationId xmlns:a16="http://schemas.microsoft.com/office/drawing/2014/main" id="{56CA04CE-FB36-8178-F512-4F81D88C48B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4032250" cy="67608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DEBACE52-CCE8-DBC7-29C2-D81C0A5CCF3D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32199" b="32199"/>
          <a:stretch/>
        </p:blipFill>
        <p:spPr>
          <a:xfrm>
            <a:off x="266700" y="6301440"/>
            <a:ext cx="1466850" cy="391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983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slide 1 (White-pattern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9950AE92-B676-F52E-7F87-1418597EB91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2225" y="4957200"/>
            <a:ext cx="3521075" cy="1022350"/>
          </a:xfrm>
        </p:spPr>
        <p:txBody>
          <a:bodyPr anchor="b"/>
          <a:lstStyle>
            <a:lvl1pPr>
              <a:spcBef>
                <a:spcPts val="600"/>
              </a:spcBef>
              <a:defRPr sz="12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pPr lvl="0"/>
            <a:r>
              <a:rPr lang="en-GB"/>
              <a:t>Click to add text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A3DC5F15-283F-8AF2-5DA2-4DC211B7DDD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-21753" t="22535" r="63909" b="22342"/>
          <a:stretch>
            <a:fillRect/>
          </a:stretch>
        </p:blipFill>
        <p:spPr>
          <a:xfrm>
            <a:off x="8471825" y="2337877"/>
            <a:ext cx="3720175" cy="4520123"/>
          </a:xfrm>
          <a:prstGeom prst="rect">
            <a:avLst/>
          </a:prstGeom>
        </p:spPr>
      </p:pic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69B45009-61C9-4172-E907-6B408391FD5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2225" y="2367419"/>
            <a:ext cx="4565650" cy="574517"/>
          </a:xfrm>
        </p:spPr>
        <p:txBody>
          <a:bodyPr/>
          <a:lstStyle>
            <a:lvl1pPr>
              <a:defRPr sz="3200" b="1">
                <a:solidFill>
                  <a:schemeClr val="bg2"/>
                </a:solidFill>
              </a:defRPr>
            </a:lvl1pPr>
            <a:lvl2pPr marL="177800" indent="0">
              <a:buNone/>
              <a:defRPr/>
            </a:lvl2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EFBC8441-36F6-E0B3-E9F9-D01FAF6FD27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2225" y="3023510"/>
            <a:ext cx="4565650" cy="494624"/>
          </a:xfrm>
        </p:spPr>
        <p:txBody>
          <a:bodyPr/>
          <a:lstStyle>
            <a:lvl1pPr>
              <a:defRPr sz="1800" b="0">
                <a:solidFill>
                  <a:schemeClr val="bg2"/>
                </a:solidFill>
              </a:defRPr>
            </a:lvl1pPr>
            <a:lvl2pPr marL="177800" indent="0">
              <a:buNone/>
              <a:defRPr/>
            </a:lvl2pPr>
          </a:lstStyle>
          <a:p>
            <a:pPr lvl="0"/>
            <a:r>
              <a:rPr lang="en-US"/>
              <a:t>Click to add subtitle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9A5078D1-1219-C8D1-7A90-9A08A2362B93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t="33184" b="33184"/>
          <a:stretch/>
        </p:blipFill>
        <p:spPr>
          <a:xfrm>
            <a:off x="203199" y="507030"/>
            <a:ext cx="2672373" cy="674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80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SH 2 black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C51B1D62-9E8A-FDCD-7709-0134A8046C9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4032250" cy="67608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10D5E0E-637F-4A32-A98F-3FE4ED81219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257618" y="1449388"/>
            <a:ext cx="3672000" cy="45005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A6435609-FC5D-424F-A15C-A0856D1FFFF3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154874" y="1449388"/>
            <a:ext cx="3672000" cy="45005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E9CCBFA0-C428-80AE-97EA-C62F3FB853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3513" y="6390000"/>
            <a:ext cx="2603363" cy="1968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GB" sz="1100"/>
              <a:t>APAC Region</a:t>
            </a:r>
            <a:r>
              <a:rPr lang="en-GB"/>
              <a:t>| </a:t>
            </a:r>
            <a:fld id="{4034BEE3-566C-4068-A777-C3A4762E861B}" type="slidenum">
              <a:rPr lang="en-GB" smtClean="0"/>
              <a:pPr/>
              <a:t>‹Nº›</a:t>
            </a:fld>
            <a:endParaRPr lang="en-GB"/>
          </a:p>
        </p:txBody>
      </p:sp>
      <p:sp>
        <p:nvSpPr>
          <p:cNvPr id="14" name="Footer Placeholder 2">
            <a:extLst>
              <a:ext uri="{FF2B5EF4-FFF2-40B4-BE49-F238E27FC236}">
                <a16:creationId xmlns:a16="http://schemas.microsoft.com/office/drawing/2014/main" id="{5B66AF74-0993-4CE2-FD61-9511409357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57618" y="6390000"/>
            <a:ext cx="4767637" cy="19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7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GB"/>
              <a:t>Footer goes here – font size 7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B3D3FA17-05BB-B7C8-8031-BA0549AA95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57617" y="407734"/>
            <a:ext cx="7562907" cy="403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add title – Font 24</a:t>
            </a:r>
            <a:endParaRPr lang="en-GB"/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1EF6B223-0BCE-6AF0-74AC-D6D488BFE48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257617" y="831600"/>
            <a:ext cx="7562907" cy="296809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</a:lstStyle>
          <a:p>
            <a:pPr lvl="0"/>
            <a:r>
              <a:rPr lang="en-US"/>
              <a:t>Click to add subtitle – Font 18</a:t>
            </a:r>
            <a:endParaRPr lang="en-GB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F6F90CBF-E719-4144-1543-264E2054C3BA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32199" b="32199"/>
          <a:stretch/>
        </p:blipFill>
        <p:spPr>
          <a:xfrm>
            <a:off x="266700" y="6301440"/>
            <a:ext cx="1466850" cy="391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969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SH 3 white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AD1D924-231B-4C18-8E90-2DFF9C04EF0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272933" y="1449388"/>
            <a:ext cx="2728800" cy="45005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EF0024D-3708-4302-8C69-256AD7593873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85504" y="1449388"/>
            <a:ext cx="2728800" cy="45005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E3415997-1B6E-4BEC-B682-F9280D0D5E3E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9098074" y="1449388"/>
            <a:ext cx="2728800" cy="45005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7768BC-0287-F616-E559-D47D0D40C3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3513" y="6390000"/>
            <a:ext cx="2603363" cy="1968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GB" sz="1100"/>
              <a:t>APAC Region</a:t>
            </a:r>
            <a:r>
              <a:rPr lang="en-GB"/>
              <a:t>| </a:t>
            </a:r>
            <a:fld id="{4034BEE3-566C-4068-A777-C3A4762E861B}" type="slidenum">
              <a:rPr lang="en-GB" smtClean="0"/>
              <a:pPr/>
              <a:t>‹Nº›</a:t>
            </a:fld>
            <a:endParaRPr lang="en-GB"/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5966F5C0-747C-5616-CFBC-CB59B4E3CC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72400" y="6390000"/>
            <a:ext cx="5752855" cy="19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7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GB"/>
              <a:t>Footer goes here – font size 7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E29B8825-5398-CC9A-CF8F-726FF800C9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72399" y="407734"/>
            <a:ext cx="8548125" cy="403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add title – Font 24</a:t>
            </a:r>
            <a:endParaRPr lang="en-GB"/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05DB5AFB-3E24-E514-1CC4-E6CB251A00C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72399" y="831600"/>
            <a:ext cx="8548125" cy="296809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</a:lstStyle>
          <a:p>
            <a:pPr lvl="0"/>
            <a:r>
              <a:rPr lang="en-US"/>
              <a:t>Click to add subtitle – Font 18</a:t>
            </a:r>
            <a:endParaRPr lang="en-GB"/>
          </a:p>
        </p:txBody>
      </p:sp>
      <p:sp>
        <p:nvSpPr>
          <p:cNvPr id="18" name="Picture Placeholder 3">
            <a:extLst>
              <a:ext uri="{FF2B5EF4-FFF2-40B4-BE49-F238E27FC236}">
                <a16:creationId xmlns:a16="http://schemas.microsoft.com/office/drawing/2014/main" id="{A21E0B6B-43BA-F884-4E65-0B857824485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0" y="0"/>
            <a:ext cx="3089275" cy="67564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28629199-0338-E3D8-F814-8B1E40BFF30F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32199" b="32199"/>
          <a:stretch/>
        </p:blipFill>
        <p:spPr>
          <a:xfrm>
            <a:off x="266700" y="6301440"/>
            <a:ext cx="1466850" cy="391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599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SH 3 black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98447A7-90B8-922A-3CF5-F7CA0DBB437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0" y="0"/>
            <a:ext cx="3089275" cy="67564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AD1D924-231B-4C18-8E90-2DFF9C04EF0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272933" y="1449388"/>
            <a:ext cx="2728800" cy="45005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EF0024D-3708-4302-8C69-256AD7593873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85504" y="1449388"/>
            <a:ext cx="2728800" cy="45005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E3415997-1B6E-4BEC-B682-F9280D0D5E3E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9098074" y="1449388"/>
            <a:ext cx="2728800" cy="45005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B4F56256-F426-1233-957F-D96F742FA9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3513" y="6390000"/>
            <a:ext cx="2603363" cy="1968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GB" sz="1100"/>
              <a:t>APAC Region</a:t>
            </a:r>
            <a:r>
              <a:rPr lang="en-GB"/>
              <a:t>| </a:t>
            </a:r>
            <a:fld id="{4034BEE3-566C-4068-A777-C3A4762E861B}" type="slidenum">
              <a:rPr lang="en-GB" smtClean="0"/>
              <a:pPr/>
              <a:t>‹Nº›</a:t>
            </a:fld>
            <a:endParaRPr lang="en-GB"/>
          </a:p>
        </p:txBody>
      </p:sp>
      <p:sp>
        <p:nvSpPr>
          <p:cNvPr id="13" name="Footer Placeholder 2">
            <a:extLst>
              <a:ext uri="{FF2B5EF4-FFF2-40B4-BE49-F238E27FC236}">
                <a16:creationId xmlns:a16="http://schemas.microsoft.com/office/drawing/2014/main" id="{4FC94017-3432-2201-C47B-4D4281128C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72400" y="6390000"/>
            <a:ext cx="5752855" cy="19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7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GB"/>
              <a:t>Footer goes here – font size 7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09DCECEC-362F-0AB6-2B06-B73779B8573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72399" y="407734"/>
            <a:ext cx="8548125" cy="403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add title – Font 24</a:t>
            </a:r>
            <a:endParaRPr lang="en-GB"/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5FAE6372-65E9-B8F2-79C7-2550BFF8C89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72399" y="831600"/>
            <a:ext cx="8548125" cy="296809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</a:lstStyle>
          <a:p>
            <a:pPr lvl="0"/>
            <a:r>
              <a:rPr lang="en-US"/>
              <a:t>Click to add subtitle – Font 18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5404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SH 4 white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136CF45-35B9-4F30-93CE-11D7DC6AE4AB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2689691" y="1449388"/>
            <a:ext cx="2149200" cy="45005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A190C909-262D-4930-924B-8C4285CF8554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5019019" y="1449388"/>
            <a:ext cx="2149200" cy="45005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C18864E4-1D92-4544-8F52-1155810D7924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7348347" y="1449388"/>
            <a:ext cx="2149200" cy="45005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E68E0E68-5345-4D62-8D07-AE58AE330678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9677674" y="1449388"/>
            <a:ext cx="2149200" cy="45005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13749035-42A4-D2DD-D2EC-56D671810C0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0" y="0"/>
            <a:ext cx="2508250" cy="6757147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950C816-E95F-D7C1-2438-FDFBBE462F3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88993" y="407734"/>
            <a:ext cx="9131531" cy="403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add title – Font 24</a:t>
            </a:r>
            <a:endParaRPr lang="en-GB"/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DBF53334-D227-FC96-57D0-2392E9C5580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688993" y="831600"/>
            <a:ext cx="9131531" cy="296809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</a:lstStyle>
          <a:p>
            <a:pPr lvl="0"/>
            <a:r>
              <a:rPr lang="en-US"/>
              <a:t>Click to add subtitle – Font 18</a:t>
            </a:r>
            <a:endParaRPr lang="en-GB"/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45C02A74-5467-A2EB-D567-1A91EE0F13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3513" y="6390000"/>
            <a:ext cx="2603363" cy="1968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GB" sz="1100"/>
              <a:t>APAC Region</a:t>
            </a:r>
            <a:r>
              <a:rPr lang="en-GB"/>
              <a:t>| </a:t>
            </a:r>
            <a:fld id="{4034BEE3-566C-4068-A777-C3A4762E861B}" type="slidenum">
              <a:rPr lang="en-GB" smtClean="0"/>
              <a:pPr/>
              <a:t>‹Nº›</a:t>
            </a:fld>
            <a:endParaRPr lang="en-GB"/>
          </a:p>
        </p:txBody>
      </p:sp>
      <p:sp>
        <p:nvSpPr>
          <p:cNvPr id="18" name="Footer Placeholder 2">
            <a:extLst>
              <a:ext uri="{FF2B5EF4-FFF2-40B4-BE49-F238E27FC236}">
                <a16:creationId xmlns:a16="http://schemas.microsoft.com/office/drawing/2014/main" id="{C4008E5F-E8E8-D96F-92F2-DD495EDBF5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688993" y="6390000"/>
            <a:ext cx="6336262" cy="19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7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GB"/>
              <a:t>Footer goes here – font size 7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EEEE3661-D82F-2A2E-0018-E5B740FA7058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32199" b="32199"/>
          <a:stretch/>
        </p:blipFill>
        <p:spPr>
          <a:xfrm>
            <a:off x="266700" y="6301440"/>
            <a:ext cx="1466850" cy="391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809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SH 4 black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136CF45-35B9-4F30-93CE-11D7DC6AE4AB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2689691" y="1449388"/>
            <a:ext cx="2149200" cy="45005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A190C909-262D-4930-924B-8C4285CF8554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5019019" y="1449388"/>
            <a:ext cx="2149200" cy="45005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C18864E4-1D92-4544-8F52-1155810D7924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7348347" y="1449388"/>
            <a:ext cx="2149200" cy="45005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E68E0E68-5345-4D62-8D07-AE58AE330678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9677674" y="1449388"/>
            <a:ext cx="2149200" cy="45005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13749035-42A4-D2DD-D2EC-56D671810C0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0" y="0"/>
            <a:ext cx="2508250" cy="6757147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6AA35DCF-0E95-5D20-AECD-C3857D9932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3513" y="6390000"/>
            <a:ext cx="2603363" cy="1968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GB" sz="1100"/>
              <a:t>APAC Region</a:t>
            </a:r>
            <a:r>
              <a:rPr lang="en-GB"/>
              <a:t>| </a:t>
            </a:r>
            <a:fld id="{4034BEE3-566C-4068-A777-C3A4762E861B}" type="slidenum">
              <a:rPr lang="en-GB" smtClean="0"/>
              <a:pPr/>
              <a:t>‹Nº›</a:t>
            </a:fld>
            <a:endParaRPr lang="en-GB"/>
          </a:p>
        </p:txBody>
      </p:sp>
      <p:sp>
        <p:nvSpPr>
          <p:cNvPr id="13" name="Footer Placeholder 2">
            <a:extLst>
              <a:ext uri="{FF2B5EF4-FFF2-40B4-BE49-F238E27FC236}">
                <a16:creationId xmlns:a16="http://schemas.microsoft.com/office/drawing/2014/main" id="{8EEF29B6-EDBD-1204-3C18-D37A045AE6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688994" y="6390000"/>
            <a:ext cx="6336261" cy="19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7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GB"/>
              <a:t>Footer goes here – font size 7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6EF2E3B6-B924-4AD9-E3D9-AF06E6F6F00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88993" y="407734"/>
            <a:ext cx="9131531" cy="403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add title – Font 24</a:t>
            </a:r>
            <a:endParaRPr lang="en-GB"/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33F4312E-8364-3336-2FE0-2710BBD5A09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688993" y="831600"/>
            <a:ext cx="9131531" cy="296809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</a:lstStyle>
          <a:p>
            <a:pPr lvl="0"/>
            <a:r>
              <a:rPr lang="en-US"/>
              <a:t>Click to add subtitle – Font 18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3967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 S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B920E12C-10AE-1A80-82DF-A6AD2AEC37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3513" y="6390000"/>
            <a:ext cx="2603363" cy="1968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GB" sz="1100"/>
              <a:t>APAC Region</a:t>
            </a:r>
            <a:r>
              <a:rPr lang="en-GB"/>
              <a:t>| </a:t>
            </a:r>
            <a:fld id="{4034BEE3-566C-4068-A777-C3A4762E861B}" type="slidenum">
              <a:rPr lang="en-GB" smtClean="0"/>
              <a:pPr/>
              <a:t>‹Nº›</a:t>
            </a:fld>
            <a:endParaRPr lang="en-GB"/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EED92EA2-F32D-5756-1C1C-6718F01A1E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04834" y="6390000"/>
            <a:ext cx="7020421" cy="19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7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GB"/>
              <a:t>Footer goes here – font size 7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A48C99C-96A1-2C11-3601-C3DBF1765A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1475" y="407734"/>
            <a:ext cx="11449050" cy="403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add title – Font 24</a:t>
            </a:r>
            <a:endParaRPr lang="en-GB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B0FA18F3-D287-9260-9022-8A7E11D0A75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71475" y="831600"/>
            <a:ext cx="11449050" cy="296809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</a:lstStyle>
          <a:p>
            <a:pPr lvl="0"/>
            <a:r>
              <a:rPr lang="en-US"/>
              <a:t>Click to add subtitle – Font 18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6370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1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3F1D658D-666C-6EDF-5D51-7C96110EE9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3513" y="6390000"/>
            <a:ext cx="2603363" cy="1968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GB" sz="1100"/>
              <a:t>APAC Region</a:t>
            </a:r>
            <a:r>
              <a:rPr lang="en-GB"/>
              <a:t>| </a:t>
            </a:r>
            <a:fld id="{4034BEE3-566C-4068-A777-C3A4762E861B}" type="slidenum">
              <a:rPr lang="en-GB" smtClean="0"/>
              <a:pPr/>
              <a:t>‹Nº›</a:t>
            </a:fld>
            <a:endParaRPr lang="en-GB"/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97718C80-BC3C-8579-D358-822B5B39DF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72640" y="6390000"/>
            <a:ext cx="6952615" cy="19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7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GB"/>
              <a:t>Footer goes here – font size 7</a:t>
            </a:r>
          </a:p>
        </p:txBody>
      </p:sp>
    </p:spTree>
    <p:extLst>
      <p:ext uri="{BB962C8B-B14F-4D97-AF65-F5344CB8AC3E}">
        <p14:creationId xmlns:p14="http://schemas.microsoft.com/office/powerpoint/2010/main" val="3737308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Data 1 S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B920E12C-10AE-1A80-82DF-A6AD2AEC37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3513" y="6390000"/>
            <a:ext cx="2603363" cy="1968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GB" sz="1100"/>
              <a:t>APAC Region</a:t>
            </a:r>
            <a:r>
              <a:rPr lang="en-GB"/>
              <a:t>| </a:t>
            </a:r>
            <a:fld id="{4034BEE3-566C-4068-A777-C3A4762E861B}" type="slidenum">
              <a:rPr lang="en-GB" smtClean="0"/>
              <a:pPr/>
              <a:t>‹Nº›</a:t>
            </a:fld>
            <a:endParaRPr lang="en-GB"/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EED92EA2-F32D-5756-1C1C-6718F01A1E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04834" y="6390000"/>
            <a:ext cx="7020421" cy="19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7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GB"/>
              <a:t>Footer goes here – font size 7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A48C99C-96A1-2C11-3601-C3DBF1765A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1475" y="407734"/>
            <a:ext cx="11449050" cy="403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add title – Font 24</a:t>
            </a:r>
            <a:endParaRPr lang="en-GB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B0FA18F3-D287-9260-9022-8A7E11D0A75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71475" y="831600"/>
            <a:ext cx="11449050" cy="296809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</a:lstStyle>
          <a:p>
            <a:pPr lvl="0"/>
            <a:r>
              <a:rPr lang="en-US"/>
              <a:t>Click to add subtitle – Font 18</a:t>
            </a:r>
            <a:endParaRPr lang="en-GB"/>
          </a:p>
        </p:txBody>
      </p:sp>
      <p:graphicFrame>
        <p:nvGraphicFramePr>
          <p:cNvPr id="5" name="Gráfico 16">
            <a:extLst>
              <a:ext uri="{FF2B5EF4-FFF2-40B4-BE49-F238E27FC236}">
                <a16:creationId xmlns:a16="http://schemas.microsoft.com/office/drawing/2014/main" id="{610EE794-2091-B381-858D-0F378871D882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2496227552"/>
              </p:ext>
            </p:extLst>
          </p:nvPr>
        </p:nvGraphicFramePr>
        <p:xfrm>
          <a:off x="371475" y="1525838"/>
          <a:ext cx="11449050" cy="45005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257057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 Data 1 S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B920E12C-10AE-1A80-82DF-A6AD2AEC37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3513" y="6390000"/>
            <a:ext cx="2603363" cy="1968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GB" sz="1100"/>
              <a:t>APAC Region</a:t>
            </a:r>
            <a:r>
              <a:rPr lang="en-GB"/>
              <a:t>| </a:t>
            </a:r>
            <a:fld id="{4034BEE3-566C-4068-A777-C3A4762E861B}" type="slidenum">
              <a:rPr lang="en-GB" smtClean="0"/>
              <a:pPr/>
              <a:t>‹Nº›</a:t>
            </a:fld>
            <a:endParaRPr lang="en-GB"/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EED92EA2-F32D-5756-1C1C-6718F01A1E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04834" y="6390000"/>
            <a:ext cx="7020421" cy="19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7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GB"/>
              <a:t>Footer goes here – font size 7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A48C99C-96A1-2C11-3601-C3DBF1765A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1475" y="407734"/>
            <a:ext cx="11449050" cy="403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add title – Font 24</a:t>
            </a:r>
            <a:endParaRPr lang="en-GB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B0FA18F3-D287-9260-9022-8A7E11D0A75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71475" y="831600"/>
            <a:ext cx="11449050" cy="296809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</a:lstStyle>
          <a:p>
            <a:pPr lvl="0"/>
            <a:r>
              <a:rPr lang="en-US"/>
              <a:t>Click to add subtitle – Font 18</a:t>
            </a:r>
            <a:endParaRPr lang="en-GB"/>
          </a:p>
        </p:txBody>
      </p:sp>
      <p:sp>
        <p:nvSpPr>
          <p:cNvPr id="6" name="CuadroTexto 21">
            <a:extLst>
              <a:ext uri="{FF2B5EF4-FFF2-40B4-BE49-F238E27FC236}">
                <a16:creationId xmlns:a16="http://schemas.microsoft.com/office/drawing/2014/main" id="{4F962D4B-1B26-1658-CD3F-BB440937B30D}"/>
              </a:ext>
            </a:extLst>
          </p:cNvPr>
          <p:cNvSpPr txBox="1"/>
          <p:nvPr userDrawn="1"/>
        </p:nvSpPr>
        <p:spPr>
          <a:xfrm>
            <a:off x="4410025" y="1615005"/>
            <a:ext cx="3371950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L" sz="1200" b="0" i="0" u="none" strike="noStrike" kern="1200" cap="none" spc="0" normalizeH="0" baseline="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Share en Valor Total Canasta Mayo – Junio 2023</a:t>
            </a:r>
          </a:p>
        </p:txBody>
      </p:sp>
      <p:graphicFrame>
        <p:nvGraphicFramePr>
          <p:cNvPr id="5" name="Gráfico 7">
            <a:extLst>
              <a:ext uri="{FF2B5EF4-FFF2-40B4-BE49-F238E27FC236}">
                <a16:creationId xmlns:a16="http://schemas.microsoft.com/office/drawing/2014/main" id="{08D548EB-7D2D-9834-E0D5-B50FD6CC7556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3723600703"/>
              </p:ext>
            </p:extLst>
          </p:nvPr>
        </p:nvGraphicFramePr>
        <p:xfrm>
          <a:off x="371475" y="1989969"/>
          <a:ext cx="11449050" cy="38211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666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 Data 1 S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B920E12C-10AE-1A80-82DF-A6AD2AEC37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3513" y="6390000"/>
            <a:ext cx="2603363" cy="1968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GB" sz="1100"/>
              <a:t>APAC Region</a:t>
            </a:r>
            <a:r>
              <a:rPr lang="en-GB"/>
              <a:t>| </a:t>
            </a:r>
            <a:fld id="{4034BEE3-566C-4068-A777-C3A4762E861B}" type="slidenum">
              <a:rPr lang="en-GB" smtClean="0"/>
              <a:pPr/>
              <a:t>‹Nº›</a:t>
            </a:fld>
            <a:endParaRPr lang="en-GB"/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EED92EA2-F32D-5756-1C1C-6718F01A1E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04834" y="6390000"/>
            <a:ext cx="7020421" cy="19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7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GB"/>
              <a:t>Footer goes here – font size 7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A48C99C-96A1-2C11-3601-C3DBF1765A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1475" y="407734"/>
            <a:ext cx="11449050" cy="403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add title – Font 24</a:t>
            </a:r>
            <a:endParaRPr lang="en-GB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B0FA18F3-D287-9260-9022-8A7E11D0A75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71475" y="831600"/>
            <a:ext cx="11449050" cy="296809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</a:lstStyle>
          <a:p>
            <a:pPr lvl="0"/>
            <a:r>
              <a:rPr lang="en-US"/>
              <a:t>Click to add subtitle – Font 18</a:t>
            </a:r>
            <a:endParaRPr lang="en-GB"/>
          </a:p>
        </p:txBody>
      </p:sp>
      <p:graphicFrame>
        <p:nvGraphicFramePr>
          <p:cNvPr id="77" name="Gráfico 8">
            <a:extLst>
              <a:ext uri="{FF2B5EF4-FFF2-40B4-BE49-F238E27FC236}">
                <a16:creationId xmlns:a16="http://schemas.microsoft.com/office/drawing/2014/main" id="{4659B917-12E0-1436-7201-83DAEE186AD6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4167269521"/>
              </p:ext>
            </p:extLst>
          </p:nvPr>
        </p:nvGraphicFramePr>
        <p:xfrm>
          <a:off x="1102702" y="1799174"/>
          <a:ext cx="9986596" cy="42272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131758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 slide 1 (gradient)">
    <p:bg>
      <p:bgPr>
        <a:gradFill flip="none" rotWithShape="1">
          <a:gsLst>
            <a:gs pos="0">
              <a:schemeClr val="tx2"/>
            </a:gs>
            <a:gs pos="100000">
              <a:schemeClr val="accent2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A71E5967-7F18-5D21-979E-92E1AAF8E61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2225" y="4957200"/>
            <a:ext cx="3521075" cy="1022350"/>
          </a:xfrm>
        </p:spPr>
        <p:txBody>
          <a:bodyPr anchor="b"/>
          <a:lstStyle>
            <a:lvl1pPr>
              <a:spcBef>
                <a:spcPts val="600"/>
              </a:spcBef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Click to add text</a:t>
            </a:r>
          </a:p>
        </p:txBody>
      </p:sp>
      <p:sp>
        <p:nvSpPr>
          <p:cNvPr id="10" name="Text Placeholder 15">
            <a:extLst>
              <a:ext uri="{FF2B5EF4-FFF2-40B4-BE49-F238E27FC236}">
                <a16:creationId xmlns:a16="http://schemas.microsoft.com/office/drawing/2014/main" id="{27E58F06-D743-25E5-C441-16EE45E92FC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2225" y="2367419"/>
            <a:ext cx="4565650" cy="574517"/>
          </a:xfrm>
        </p:spPr>
        <p:txBody>
          <a:bodyPr/>
          <a:lstStyle>
            <a:lvl1pPr>
              <a:defRPr sz="3200" b="1">
                <a:solidFill>
                  <a:schemeClr val="bg1"/>
                </a:solidFill>
              </a:defRPr>
            </a:lvl1pPr>
            <a:lvl2pPr marL="177800" indent="0">
              <a:buNone/>
              <a:defRPr/>
            </a:lvl2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1" name="Text Placeholder 15">
            <a:extLst>
              <a:ext uri="{FF2B5EF4-FFF2-40B4-BE49-F238E27FC236}">
                <a16:creationId xmlns:a16="http://schemas.microsoft.com/office/drawing/2014/main" id="{907C2078-A8A8-13DD-E31C-5753F8CD191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2225" y="3023510"/>
            <a:ext cx="4565650" cy="494624"/>
          </a:xfrm>
        </p:spPr>
        <p:txBody>
          <a:bodyPr/>
          <a:lstStyle>
            <a:lvl1pPr>
              <a:defRPr sz="1800" b="0">
                <a:solidFill>
                  <a:schemeClr val="bg1"/>
                </a:solidFill>
              </a:defRPr>
            </a:lvl1pPr>
            <a:lvl2pPr marL="177800" indent="0">
              <a:buNone/>
              <a:defRPr/>
            </a:lvl2pPr>
          </a:lstStyle>
          <a:p>
            <a:pPr lvl="0"/>
            <a:r>
              <a:rPr lang="en-US"/>
              <a:t>Click to add subtitle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3B533A0C-1666-046E-1FBB-43C8297238F0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32199" b="32199"/>
          <a:stretch/>
        </p:blipFill>
        <p:spPr>
          <a:xfrm>
            <a:off x="198783" y="479498"/>
            <a:ext cx="2669441" cy="712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133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 Data 1 S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B920E12C-10AE-1A80-82DF-A6AD2AEC37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3513" y="6390000"/>
            <a:ext cx="2603363" cy="1968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GB" sz="1100"/>
              <a:t>APAC Region</a:t>
            </a:r>
            <a:r>
              <a:rPr lang="en-GB"/>
              <a:t>| </a:t>
            </a:r>
            <a:fld id="{4034BEE3-566C-4068-A777-C3A4762E861B}" type="slidenum">
              <a:rPr lang="en-GB" smtClean="0"/>
              <a:pPr/>
              <a:t>‹Nº›</a:t>
            </a:fld>
            <a:endParaRPr lang="en-GB"/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EED92EA2-F32D-5756-1C1C-6718F01A1E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04834" y="6390000"/>
            <a:ext cx="7020421" cy="19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7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GB"/>
              <a:t>Footer goes here – font size 7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A48C99C-96A1-2C11-3601-C3DBF1765A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1475" y="407734"/>
            <a:ext cx="11449050" cy="403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add title – Font 24</a:t>
            </a:r>
            <a:endParaRPr lang="en-GB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B0FA18F3-D287-9260-9022-8A7E11D0A75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71475" y="831600"/>
            <a:ext cx="11449050" cy="296809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</a:lstStyle>
          <a:p>
            <a:pPr lvl="0"/>
            <a:r>
              <a:rPr lang="en-US"/>
              <a:t>Click to add subtitle – Font 18</a:t>
            </a:r>
            <a:endParaRPr lang="en-GB"/>
          </a:p>
        </p:txBody>
      </p:sp>
      <p:graphicFrame>
        <p:nvGraphicFramePr>
          <p:cNvPr id="2" name="Gráfico 12">
            <a:extLst>
              <a:ext uri="{FF2B5EF4-FFF2-40B4-BE49-F238E27FC236}">
                <a16:creationId xmlns:a16="http://schemas.microsoft.com/office/drawing/2014/main" id="{8E7F3E67-6168-7CB3-044E-B99D4D310572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3123128550"/>
              </p:ext>
            </p:extLst>
          </p:nvPr>
        </p:nvGraphicFramePr>
        <p:xfrm>
          <a:off x="573578" y="1687484"/>
          <a:ext cx="11055927" cy="42644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226082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 Data 1 S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B920E12C-10AE-1A80-82DF-A6AD2AEC37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3513" y="6390000"/>
            <a:ext cx="2603363" cy="1968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GB" sz="1100"/>
              <a:t>APAC Region</a:t>
            </a:r>
            <a:r>
              <a:rPr lang="en-GB"/>
              <a:t>| </a:t>
            </a:r>
            <a:fld id="{4034BEE3-566C-4068-A777-C3A4762E861B}" type="slidenum">
              <a:rPr lang="en-GB" smtClean="0"/>
              <a:pPr/>
              <a:t>‹Nº›</a:t>
            </a:fld>
            <a:endParaRPr lang="en-GB"/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EED92EA2-F32D-5756-1C1C-6718F01A1E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04834" y="6390000"/>
            <a:ext cx="7020421" cy="19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7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GB"/>
              <a:t>Footer goes here – font size 7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A48C99C-96A1-2C11-3601-C3DBF1765A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1475" y="407734"/>
            <a:ext cx="11449050" cy="403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add title – Font 24</a:t>
            </a:r>
            <a:endParaRPr lang="en-GB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B0FA18F3-D287-9260-9022-8A7E11D0A75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71475" y="831600"/>
            <a:ext cx="11449050" cy="296809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</a:lstStyle>
          <a:p>
            <a:pPr lvl="0"/>
            <a:r>
              <a:rPr lang="en-US"/>
              <a:t>Click to add subtitle – Font 18</a:t>
            </a:r>
            <a:endParaRPr lang="en-GB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083B396-763C-1222-EAAE-FEE5FAE25B96}"/>
              </a:ext>
            </a:extLst>
          </p:cNvPr>
          <p:cNvSpPr txBox="1">
            <a:spLocks/>
          </p:cNvSpPr>
          <p:nvPr userDrawn="1"/>
        </p:nvSpPr>
        <p:spPr>
          <a:xfrm>
            <a:off x="341156" y="1842456"/>
            <a:ext cx="6208331" cy="211522"/>
          </a:xfrm>
          <a:prstGeom prst="rect">
            <a:avLst/>
          </a:prstGeom>
        </p:spPr>
        <p:txBody>
          <a:bodyPr lIns="91440" tIns="45720" rIns="91440" bIns="45720" anchor="ctr"/>
          <a:lstStyle>
            <a:defPPr>
              <a:defRPr lang="pt-BR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1" i="0" u="none" strike="noStrike" kern="1200" cap="none" spc="0" normalizeH="0" baseline="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Variação Lealdade (</a:t>
            </a:r>
            <a:r>
              <a:rPr kumimoji="0" lang="pt-BR" sz="1100" b="1" i="0" u="none" strike="noStrike" kern="1200" cap="none" spc="0" normalizeH="0" baseline="0" noProof="0" err="1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p.p</a:t>
            </a:r>
            <a:r>
              <a:rPr kumimoji="0" lang="pt-BR" sz="1100" b="1" i="0" u="none" strike="noStrike" kern="1200" cap="none" spc="0" normalizeH="0" baseline="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.) - Q3’ 22 </a:t>
            </a:r>
            <a:r>
              <a:rPr kumimoji="0" lang="pt-BR" sz="1100" b="1" i="0" u="none" strike="noStrike" kern="1200" cap="none" spc="0" normalizeH="0" baseline="0" noProof="0" err="1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vs</a:t>
            </a:r>
            <a:r>
              <a:rPr kumimoji="0" lang="pt-BR" sz="1100" b="1" i="0" u="none" strike="noStrike" kern="1200" cap="none" spc="0" normalizeH="0" baseline="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21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700" b="0" i="0" u="none" strike="noStrike" kern="1200" cap="none" spc="0" normalizeH="0" baseline="0" noProof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48E53574-7E76-A1B5-CA4D-092B4EB18432}"/>
              </a:ext>
            </a:extLst>
          </p:cNvPr>
          <p:cNvGraphicFramePr>
            <a:graphicFrameLocks/>
          </p:cNvGraphicFramePr>
          <p:nvPr userDrawn="1">
            <p:extLst>
              <p:ext uri="{D42A27DB-BD31-4B8C-83A1-F6EECF244321}">
                <p14:modId xmlns:p14="http://schemas.microsoft.com/office/powerpoint/2010/main" val="3486072717"/>
              </p:ext>
            </p:extLst>
          </p:nvPr>
        </p:nvGraphicFramePr>
        <p:xfrm>
          <a:off x="401795" y="1948217"/>
          <a:ext cx="11449049" cy="38290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84077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 Data 1 S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B920E12C-10AE-1A80-82DF-A6AD2AEC37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3513" y="6390000"/>
            <a:ext cx="2603363" cy="1968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GB" sz="1100"/>
              <a:t>APAC Region</a:t>
            </a:r>
            <a:r>
              <a:rPr lang="en-GB"/>
              <a:t>| </a:t>
            </a:r>
            <a:fld id="{4034BEE3-566C-4068-A777-C3A4762E861B}" type="slidenum">
              <a:rPr lang="en-GB" smtClean="0"/>
              <a:pPr/>
              <a:t>‹Nº›</a:t>
            </a:fld>
            <a:endParaRPr lang="en-GB"/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EED92EA2-F32D-5756-1C1C-6718F01A1E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04834" y="6390000"/>
            <a:ext cx="7020421" cy="19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7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GB"/>
              <a:t>Footer goes here – font size 7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A48C99C-96A1-2C11-3601-C3DBF1765A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1475" y="407734"/>
            <a:ext cx="11449050" cy="403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add title – Font 24</a:t>
            </a:r>
            <a:endParaRPr lang="en-GB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B0FA18F3-D287-9260-9022-8A7E11D0A75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71475" y="831600"/>
            <a:ext cx="11449050" cy="296809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</a:lstStyle>
          <a:p>
            <a:pPr lvl="0"/>
            <a:r>
              <a:rPr lang="en-US"/>
              <a:t>Click to add subtitle – Font 18</a:t>
            </a:r>
            <a:endParaRPr lang="en-GB"/>
          </a:p>
        </p:txBody>
      </p:sp>
      <p:sp>
        <p:nvSpPr>
          <p:cNvPr id="34" name="Picture Placeholder 3">
            <a:extLst>
              <a:ext uri="{FF2B5EF4-FFF2-40B4-BE49-F238E27FC236}">
                <a16:creationId xmlns:a16="http://schemas.microsoft.com/office/drawing/2014/main" id="{47A2F17B-BB9B-C63D-8F95-71C4795FD50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7162800" y="1343991"/>
            <a:ext cx="4657725" cy="4605959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7C5D3EFA-05F3-789E-C2D8-886115F1924C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1586338969"/>
              </p:ext>
            </p:extLst>
          </p:nvPr>
        </p:nvGraphicFramePr>
        <p:xfrm>
          <a:off x="371477" y="1343991"/>
          <a:ext cx="6791324" cy="468240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270712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itle slide 1 (white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225EDCDB-BFC5-9262-7791-9F2E881074B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-21753" t="22535" r="63909" b="22342"/>
          <a:stretch>
            <a:fillRect/>
          </a:stretch>
        </p:blipFill>
        <p:spPr>
          <a:xfrm>
            <a:off x="8489992" y="2359950"/>
            <a:ext cx="3702008" cy="449805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326DBCC0-A9F9-013B-DA00-117486A5343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71475" y="3363735"/>
            <a:ext cx="3520800" cy="309125"/>
          </a:xfrm>
          <a:prstGeom prst="rect">
            <a:avLst/>
          </a:prstGeom>
          <a:ln w="12700">
            <a:noFill/>
          </a:ln>
          <a:extLst>
            <a:ext uri="{91240B29-F687-4F45-9708-019B960494DF}">
              <a14:hiddenLine xmlns:a14="http://schemas.microsoft.com/office/drawing/2010/main" w="0">
                <a:solidFill>
                  <a:srgbClr val="FFFFFF"/>
                </a:solidFill>
              </a14:hiddenLine>
            </a:ext>
          </a:extLst>
        </p:spPr>
        <p:txBody>
          <a:bodyPr anchor="t">
            <a:noAutofit/>
          </a:bodyPr>
          <a:lstStyle>
            <a:lvl1pPr marL="0" indent="0" algn="l">
              <a:spcBef>
                <a:spcPts val="600"/>
              </a:spcBef>
              <a:buNone/>
              <a:defRPr sz="1800" b="1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Name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6AF3474-ED50-D5EE-86EC-840A8AC4C3A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1475" y="2644587"/>
            <a:ext cx="3520800" cy="531172"/>
          </a:xfrm>
          <a:prstGeom prst="rect">
            <a:avLst/>
          </a:prstGeom>
          <a:ln w="12700">
            <a:noFill/>
          </a:ln>
          <a:extLst>
            <a:ext uri="{91240B29-F687-4F45-9708-019B960494DF}">
              <a14:hiddenLine xmlns:a14="http://schemas.microsoft.com/office/drawing/2010/main" w="0">
                <a:solidFill>
                  <a:srgbClr val="FFFFFF"/>
                </a:solidFill>
              </a14:hiddenLine>
            </a:ext>
          </a:extLst>
        </p:spPr>
        <p:txBody>
          <a:bodyPr anchor="t">
            <a:noAutofit/>
          </a:bodyPr>
          <a:lstStyle>
            <a:lvl1pPr algn="l">
              <a:defRPr sz="3600" b="1">
                <a:solidFill>
                  <a:schemeClr val="bg2"/>
                </a:solidFill>
              </a:defRPr>
            </a:lvl1pPr>
          </a:lstStyle>
          <a:p>
            <a:r>
              <a:rPr lang="en-GB"/>
              <a:t>Thank you</a:t>
            </a: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95003D3A-2103-08FF-5184-79E57BBAABA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1475" y="3764572"/>
            <a:ext cx="3521075" cy="309125"/>
          </a:xfrm>
        </p:spPr>
        <p:txBody>
          <a:bodyPr/>
          <a:lstStyle>
            <a:lvl1pPr>
              <a:defRPr sz="1800">
                <a:solidFill>
                  <a:schemeClr val="bg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Email</a:t>
            </a:r>
            <a:endParaRPr lang="pt-BR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78DB9194-B7A7-F021-2AE3-5E4E43818ADE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t="33184" b="33184"/>
          <a:stretch/>
        </p:blipFill>
        <p:spPr>
          <a:xfrm>
            <a:off x="203199" y="5605974"/>
            <a:ext cx="2672373" cy="674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074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Title slide 1 (black)"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2">
            <a:extLst>
              <a:ext uri="{FF2B5EF4-FFF2-40B4-BE49-F238E27FC236}">
                <a16:creationId xmlns:a16="http://schemas.microsoft.com/office/drawing/2014/main" id="{8976DD77-5657-F2A7-D34B-8A74CA7FF98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71475" y="3363735"/>
            <a:ext cx="3520800" cy="309125"/>
          </a:xfrm>
          <a:prstGeom prst="rect">
            <a:avLst/>
          </a:prstGeom>
          <a:ln w="12700">
            <a:noFill/>
          </a:ln>
          <a:extLst>
            <a:ext uri="{91240B29-F687-4F45-9708-019B960494DF}">
              <a14:hiddenLine xmlns:a14="http://schemas.microsoft.com/office/drawing/2010/main" w="0">
                <a:solidFill>
                  <a:srgbClr val="FFFFFF"/>
                </a:solidFill>
              </a14:hiddenLine>
            </a:ext>
          </a:extLst>
        </p:spPr>
        <p:txBody>
          <a:bodyPr anchor="t">
            <a:noAutofit/>
          </a:bodyPr>
          <a:lstStyle>
            <a:lvl1pPr marL="0" indent="0" algn="l">
              <a:spcBef>
                <a:spcPts val="600"/>
              </a:spcBef>
              <a:buNone/>
              <a:defRPr sz="18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Name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7C94567-D795-1D72-11CF-46AE77BD9F3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1475" y="2644587"/>
            <a:ext cx="3520800" cy="531172"/>
          </a:xfrm>
          <a:prstGeom prst="rect">
            <a:avLst/>
          </a:prstGeom>
          <a:ln w="12700">
            <a:noFill/>
          </a:ln>
          <a:extLst>
            <a:ext uri="{91240B29-F687-4F45-9708-019B960494DF}">
              <a14:hiddenLine xmlns:a14="http://schemas.microsoft.com/office/drawing/2010/main" w="0">
                <a:solidFill>
                  <a:srgbClr val="FFFFFF"/>
                </a:solidFill>
              </a14:hiddenLine>
            </a:ext>
          </a:extLst>
        </p:spPr>
        <p:txBody>
          <a:bodyPr anchor="t">
            <a:noAutofit/>
          </a:bodyPr>
          <a:lstStyle>
            <a:lvl1pPr algn="l"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GB"/>
              <a:t>Thank you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D0B7858A-31F4-7423-4312-C0660FD4926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-574" t="33902" r="57213" b="5160"/>
          <a:stretch>
            <a:fillRect/>
          </a:stretch>
        </p:blipFill>
        <p:spPr>
          <a:xfrm>
            <a:off x="9682619" y="1"/>
            <a:ext cx="2509381" cy="4496555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2EDF30F-C31F-3244-3402-89BF0C04ADB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1475" y="3764572"/>
            <a:ext cx="3521075" cy="309125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Email</a:t>
            </a:r>
            <a:endParaRPr lang="pt-BR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B6776C75-75EA-7521-7BDE-A0340015D97B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t="32199" b="32199"/>
          <a:stretch/>
        </p:blipFill>
        <p:spPr>
          <a:xfrm>
            <a:off x="198783" y="5600992"/>
            <a:ext cx="2669441" cy="712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127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Title slide 1 (black)"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2">
            <a:extLst>
              <a:ext uri="{FF2B5EF4-FFF2-40B4-BE49-F238E27FC236}">
                <a16:creationId xmlns:a16="http://schemas.microsoft.com/office/drawing/2014/main" id="{8976DD77-5657-F2A7-D34B-8A74CA7FF98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71475" y="3363735"/>
            <a:ext cx="3520800" cy="309125"/>
          </a:xfrm>
          <a:prstGeom prst="rect">
            <a:avLst/>
          </a:prstGeom>
          <a:ln w="12700">
            <a:noFill/>
          </a:ln>
          <a:extLst>
            <a:ext uri="{91240B29-F687-4F45-9708-019B960494DF}">
              <a14:hiddenLine xmlns:a14="http://schemas.microsoft.com/office/drawing/2010/main" w="0">
                <a:solidFill>
                  <a:srgbClr val="FFFFFF"/>
                </a:solidFill>
              </a14:hiddenLine>
            </a:ext>
          </a:extLst>
        </p:spPr>
        <p:txBody>
          <a:bodyPr anchor="t">
            <a:noAutofit/>
          </a:bodyPr>
          <a:lstStyle>
            <a:lvl1pPr marL="0" indent="0" algn="l">
              <a:spcBef>
                <a:spcPts val="600"/>
              </a:spcBef>
              <a:buNone/>
              <a:defRPr sz="18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Name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7C94567-D795-1D72-11CF-46AE77BD9F3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1475" y="2644587"/>
            <a:ext cx="3520800" cy="531172"/>
          </a:xfrm>
          <a:prstGeom prst="rect">
            <a:avLst/>
          </a:prstGeom>
          <a:ln w="12700">
            <a:noFill/>
          </a:ln>
          <a:extLst>
            <a:ext uri="{91240B29-F687-4F45-9708-019B960494DF}">
              <a14:hiddenLine xmlns:a14="http://schemas.microsoft.com/office/drawing/2010/main" w="0">
                <a:solidFill>
                  <a:srgbClr val="FFFFFF"/>
                </a:solidFill>
              </a14:hiddenLine>
            </a:ext>
          </a:extLst>
        </p:spPr>
        <p:txBody>
          <a:bodyPr anchor="t">
            <a:noAutofit/>
          </a:bodyPr>
          <a:lstStyle>
            <a:lvl1pPr algn="l"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GB"/>
              <a:t>Thank you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2EDF30F-C31F-3244-3402-89BF0C04ADB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1475" y="3764572"/>
            <a:ext cx="3521075" cy="309125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Email</a:t>
            </a:r>
            <a:endParaRPr lang="pt-BR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3A07762A-0B65-7372-06B3-BE1430E659C9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32199" b="32199"/>
          <a:stretch/>
        </p:blipFill>
        <p:spPr>
          <a:xfrm>
            <a:off x="198783" y="5600992"/>
            <a:ext cx="2669441" cy="712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437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Title slide 1 (black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78668B51-867D-F02C-A4C0-DA9EE2611E3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-375" t="5263" r="57086" b="44062"/>
          <a:stretch>
            <a:fillRect/>
          </a:stretch>
        </p:blipFill>
        <p:spPr>
          <a:xfrm>
            <a:off x="8670926" y="1593264"/>
            <a:ext cx="3521075" cy="5255198"/>
          </a:xfrm>
          <a:prstGeom prst="rect">
            <a:avLst/>
          </a:prstGeom>
        </p:spPr>
      </p:pic>
      <p:sp>
        <p:nvSpPr>
          <p:cNvPr id="13" name="Subtitle 2">
            <a:extLst>
              <a:ext uri="{FF2B5EF4-FFF2-40B4-BE49-F238E27FC236}">
                <a16:creationId xmlns:a16="http://schemas.microsoft.com/office/drawing/2014/main" id="{8B0BC088-16E8-552A-DD81-5EEE5623D0A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71475" y="3363735"/>
            <a:ext cx="3520800" cy="309125"/>
          </a:xfrm>
          <a:prstGeom prst="rect">
            <a:avLst/>
          </a:prstGeom>
          <a:ln w="12700">
            <a:noFill/>
          </a:ln>
          <a:extLst>
            <a:ext uri="{91240B29-F687-4F45-9708-019B960494DF}">
              <a14:hiddenLine xmlns:a14="http://schemas.microsoft.com/office/drawing/2010/main" w="0">
                <a:solidFill>
                  <a:srgbClr val="FFFFFF"/>
                </a:solidFill>
              </a14:hiddenLine>
            </a:ext>
          </a:extLst>
        </p:spPr>
        <p:txBody>
          <a:bodyPr anchor="t">
            <a:noAutofit/>
          </a:bodyPr>
          <a:lstStyle>
            <a:lvl1pPr marL="0" indent="0" algn="l">
              <a:spcBef>
                <a:spcPts val="600"/>
              </a:spcBef>
              <a:buNone/>
              <a:defRPr sz="18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Name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C7E96F6-24FB-7123-A90E-B0C49DF52C2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1475" y="2644587"/>
            <a:ext cx="3520800" cy="531172"/>
          </a:xfrm>
          <a:prstGeom prst="rect">
            <a:avLst/>
          </a:prstGeom>
          <a:ln w="12700">
            <a:noFill/>
          </a:ln>
          <a:extLst>
            <a:ext uri="{91240B29-F687-4F45-9708-019B960494DF}">
              <a14:hiddenLine xmlns:a14="http://schemas.microsoft.com/office/drawing/2010/main" w="0">
                <a:solidFill>
                  <a:srgbClr val="FFFFFF"/>
                </a:solidFill>
              </a14:hiddenLine>
            </a:ext>
          </a:extLst>
        </p:spPr>
        <p:txBody>
          <a:bodyPr anchor="t">
            <a:noAutofit/>
          </a:bodyPr>
          <a:lstStyle>
            <a:lvl1pPr algn="l"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GB"/>
              <a:t>Thank you</a:t>
            </a: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55066E0C-EAFA-2CDF-8A72-C8607AAE9FB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1475" y="3764572"/>
            <a:ext cx="3521075" cy="309125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Email</a:t>
            </a:r>
            <a:endParaRPr lang="pt-BR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61DFB4E-EA53-F5EF-902C-E80752B8891B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t="32199" b="32199"/>
          <a:stretch/>
        </p:blipFill>
        <p:spPr>
          <a:xfrm>
            <a:off x="198783" y="5593558"/>
            <a:ext cx="2669441" cy="712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525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_Title slide 1 (black)">
    <p:bg>
      <p:bgPr>
        <a:gradFill>
          <a:gsLst>
            <a:gs pos="0">
              <a:schemeClr val="tx2"/>
            </a:gs>
            <a:gs pos="100000">
              <a:schemeClr val="accent2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>
            <a:extLst>
              <a:ext uri="{FF2B5EF4-FFF2-40B4-BE49-F238E27FC236}">
                <a16:creationId xmlns:a16="http://schemas.microsoft.com/office/drawing/2014/main" id="{D1EF3F67-749B-00B5-7F9B-446B6BFA3AC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71475" y="3363735"/>
            <a:ext cx="3520800" cy="309125"/>
          </a:xfrm>
          <a:prstGeom prst="rect">
            <a:avLst/>
          </a:prstGeom>
          <a:ln w="12700">
            <a:noFill/>
          </a:ln>
          <a:extLst>
            <a:ext uri="{91240B29-F687-4F45-9708-019B960494DF}">
              <a14:hiddenLine xmlns:a14="http://schemas.microsoft.com/office/drawing/2010/main" w="0">
                <a:solidFill>
                  <a:srgbClr val="FFFFFF"/>
                </a:solidFill>
              </a14:hiddenLine>
            </a:ext>
          </a:extLst>
        </p:spPr>
        <p:txBody>
          <a:bodyPr anchor="t">
            <a:noAutofit/>
          </a:bodyPr>
          <a:lstStyle>
            <a:lvl1pPr marL="0" indent="0" algn="l">
              <a:spcBef>
                <a:spcPts val="600"/>
              </a:spcBef>
              <a:buNone/>
              <a:defRPr sz="18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Name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2CC5414-F079-4D66-D2E5-BFFA6F9D6A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1475" y="2644587"/>
            <a:ext cx="3520800" cy="531172"/>
          </a:xfrm>
          <a:prstGeom prst="rect">
            <a:avLst/>
          </a:prstGeom>
          <a:ln w="12700">
            <a:noFill/>
          </a:ln>
          <a:extLst>
            <a:ext uri="{91240B29-F687-4F45-9708-019B960494DF}">
              <a14:hiddenLine xmlns:a14="http://schemas.microsoft.com/office/drawing/2010/main" w="0">
                <a:solidFill>
                  <a:srgbClr val="FFFFFF"/>
                </a:solidFill>
              </a14:hiddenLine>
            </a:ext>
          </a:extLst>
        </p:spPr>
        <p:txBody>
          <a:bodyPr anchor="t">
            <a:noAutofit/>
          </a:bodyPr>
          <a:lstStyle>
            <a:lvl1pPr algn="l"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GB"/>
              <a:t>Thank you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37B1D988-AB96-CF42-C03E-F0F71D3BB29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1475" y="3764572"/>
            <a:ext cx="3521075" cy="309125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Email</a:t>
            </a:r>
            <a:endParaRPr lang="pt-BR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FB339E60-1F2A-2374-981A-04AC6E28D0C5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32199" b="32199"/>
          <a:stretch/>
        </p:blipFill>
        <p:spPr>
          <a:xfrm>
            <a:off x="198783" y="5593558"/>
            <a:ext cx="2669441" cy="712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81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3 x content +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5AEE3-9929-4A79-A968-8D4311BF5D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9999" y="430718"/>
            <a:ext cx="11466875" cy="403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add title</a:t>
            </a:r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DAA155B-CCB9-45EF-83E7-A4F386C3D59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34BEE3-566C-4068-A777-C3A4762E861B}" type="slidenum">
              <a:rPr lang="en-GB" smtClean="0"/>
              <a:pPr/>
              <a:t>‹Nº›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46BAB9-04B4-4317-A1F0-FDDB9A1286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2044888-1B05-4294-ABC2-A93A4A32E0D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0000" y="1710000"/>
            <a:ext cx="3672000" cy="604800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B8C48F8-FEC0-41E0-BBB9-68EC3003D7D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60363" y="2376000"/>
            <a:ext cx="3672000" cy="33444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59D2917-03D0-4000-AA1D-13CEEB10FBF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257437" y="1710000"/>
            <a:ext cx="3672000" cy="604800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Click to add text</a:t>
            </a:r>
            <a:endParaRPr lang="en-GB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DDE23886-2490-491C-8436-F655BBCD8C99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4257619" y="2376488"/>
            <a:ext cx="3672000" cy="334327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51DA3C15-7E9D-4E22-895A-F50878BD33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154874" y="1710000"/>
            <a:ext cx="3672000" cy="604838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Click to add text</a:t>
            </a:r>
            <a:endParaRPr lang="en-GB"/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C41F52C9-6836-4FC9-99EA-1BF6FF01DF3F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8154874" y="2376000"/>
            <a:ext cx="3672000" cy="33444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3593581B-25F6-45F4-A388-25B91698559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60000" y="910800"/>
            <a:ext cx="11466000" cy="396000"/>
          </a:xfrm>
        </p:spPr>
        <p:txBody>
          <a:bodyPr/>
          <a:lstStyle>
            <a:lvl1pPr>
              <a:defRPr sz="2200"/>
            </a:lvl1pPr>
          </a:lstStyle>
          <a:p>
            <a:pPr lvl="0"/>
            <a:r>
              <a:rPr lang="en-US"/>
              <a:t>Click to add subtitle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7602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 (white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BCC9C48B-8F01-477C-A429-B5E465F5632C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0000" y="558000"/>
            <a:ext cx="1940914" cy="367200"/>
          </a:xfrm>
          <a:prstGeom prst="rect">
            <a:avLst/>
          </a:prstGeom>
        </p:spPr>
      </p:pic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CC213809-11F2-4FF6-8836-C61FDCCBA32E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272000" y="1490400"/>
            <a:ext cx="7920000" cy="4500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1EB514B-0857-4EBF-B042-2A3E81792E2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000" y="1490400"/>
            <a:ext cx="3520800" cy="1975330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3000"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add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E8F4C310-09FC-4B27-9FA2-5128CE9C608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0000" y="3708000"/>
            <a:ext cx="3520800" cy="102271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spcBef>
                <a:spcPts val="600"/>
              </a:spcBef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add subtitle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8B54B2-17FC-4F44-A549-93DE726BD63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60000" y="4971600"/>
            <a:ext cx="3519536" cy="1022713"/>
          </a:xfrm>
        </p:spPr>
        <p:txBody>
          <a:bodyPr anchor="b"/>
          <a:lstStyle>
            <a:lvl1pPr>
              <a:spcBef>
                <a:spcPts val="600"/>
              </a:spcBef>
              <a:defRPr sz="1200"/>
            </a:lvl1pPr>
          </a:lstStyle>
          <a:p>
            <a:pPr lvl="0"/>
            <a:r>
              <a:rPr lang="en-US"/>
              <a:t>Click to add text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367E2D2-7C31-4CEA-8775-7B4E031C034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13475" y="1490401"/>
            <a:ext cx="63612" cy="45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823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(white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371476" y="2258559"/>
            <a:ext cx="5632450" cy="1980000"/>
          </a:xfrm>
          <a:prstGeom prst="rect">
            <a:avLst/>
          </a:prstGeom>
        </p:spPr>
        <p:txBody>
          <a:bodyPr anchor="t"/>
          <a:lstStyle>
            <a:lvl1pPr algn="l">
              <a:spcBef>
                <a:spcPts val="200"/>
              </a:spcBef>
              <a:defRPr sz="4000" b="0">
                <a:solidFill>
                  <a:schemeClr val="tx2">
                    <a:lumMod val="50000"/>
                  </a:schemeClr>
                </a:solidFill>
              </a:defRPr>
            </a:lvl1pPr>
            <a:lvl2pPr marL="0" indent="0" algn="l">
              <a:spcBef>
                <a:spcPts val="200"/>
              </a:spcBef>
              <a:buNone/>
              <a:defRPr sz="2200" b="0">
                <a:solidFill>
                  <a:schemeClr val="tx1"/>
                </a:solidFill>
              </a:defRPr>
            </a:lvl2pPr>
          </a:lstStyle>
          <a:p>
            <a:pPr lvl="0"/>
            <a:r>
              <a:rPr lang="en-GB"/>
              <a:t>Click to add title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371475" y="1713600"/>
            <a:ext cx="976676" cy="540000"/>
          </a:xfrm>
          <a:prstGeom prst="rect">
            <a:avLst/>
          </a:prstGeom>
        </p:spPr>
        <p:txBody>
          <a:bodyPr anchor="t"/>
          <a:lstStyle>
            <a:lvl1pPr algn="l">
              <a:spcBef>
                <a:spcPts val="200"/>
              </a:spcBef>
              <a:defRPr sz="4000" b="0">
                <a:solidFill>
                  <a:schemeClr val="tx2">
                    <a:lumMod val="50000"/>
                  </a:schemeClr>
                </a:solidFill>
              </a:defRPr>
            </a:lvl1pPr>
            <a:lvl2pPr marL="0" indent="0" algn="l">
              <a:spcBef>
                <a:spcPts val="200"/>
              </a:spcBef>
              <a:buNone/>
              <a:defRPr sz="2200" b="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No.</a:t>
            </a:r>
          </a:p>
        </p:txBody>
      </p:sp>
    </p:spTree>
    <p:extLst>
      <p:ext uri="{BB962C8B-B14F-4D97-AF65-F5344CB8AC3E}">
        <p14:creationId xmlns:p14="http://schemas.microsoft.com/office/powerpoint/2010/main" val="2401925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1 (black)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570D5EF-31CA-E0AA-1B3E-3A401248E74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EDE2603-7D9C-6024-C818-59FE17E7CB71}"/>
              </a:ext>
            </a:extLst>
          </p:cNvPr>
          <p:cNvSpPr/>
          <p:nvPr userDrawn="1"/>
        </p:nvSpPr>
        <p:spPr bwMode="ltGray">
          <a:xfrm>
            <a:off x="0" y="0"/>
            <a:ext cx="6250329" cy="6858000"/>
          </a:xfrm>
          <a:prstGeom prst="rect">
            <a:avLst/>
          </a:prstGeom>
          <a:gradFill>
            <a:gsLst>
              <a:gs pos="0">
                <a:srgbClr val="000000">
                  <a:alpha val="70000"/>
                </a:srgbClr>
              </a:gs>
              <a:gs pos="45000">
                <a:srgbClr val="000000">
                  <a:alpha val="0"/>
                </a:srgbClr>
              </a:gs>
            </a:gsLst>
            <a:lin ang="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GB" sz="1600" b="0" err="1"/>
          </a:p>
        </p:txBody>
      </p:sp>
      <p:pic>
        <p:nvPicPr>
          <p:cNvPr id="9" name="Picture 8" descr="A black arrow on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6F778E5E-DBBD-1BD0-0635-7CA0B7AC2AC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3892550" cy="68580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A919E3D3-0D4F-48CE-AB93-69E448E98470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60000" y="558000"/>
            <a:ext cx="1940914" cy="367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60000" y="1490400"/>
            <a:ext cx="3520800" cy="1976400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3000" b="0">
                <a:solidFill>
                  <a:srgbClr val="FFFFFF"/>
                </a:solidFill>
              </a:defRPr>
            </a:lvl1pPr>
          </a:lstStyle>
          <a:p>
            <a:r>
              <a:rPr lang="en-GB"/>
              <a:t>Click to add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60000" y="4104000"/>
            <a:ext cx="3520800" cy="10224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spcBef>
                <a:spcPts val="600"/>
              </a:spcBef>
              <a:buNone/>
              <a:defRPr sz="1800" b="0">
                <a:solidFill>
                  <a:srgbClr val="FFFFFF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add subtitle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0929DC8-987C-4BF4-9A49-8F549F1F3DB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60363" y="5367600"/>
            <a:ext cx="3521075" cy="1022350"/>
          </a:xfrm>
        </p:spPr>
        <p:txBody>
          <a:bodyPr anchor="b"/>
          <a:lstStyle>
            <a:lvl1pPr>
              <a:spcBef>
                <a:spcPts val="600"/>
              </a:spcBef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en-GB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765537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with image (white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BCC9C48B-8F01-477C-A429-B5E465F5632C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0000" y="558000"/>
            <a:ext cx="1940914" cy="367200"/>
          </a:xfrm>
          <a:prstGeom prst="rect">
            <a:avLst/>
          </a:prstGeom>
        </p:spPr>
      </p:pic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CC213809-11F2-4FF6-8836-C61FDCCBA32E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272000" y="1490400"/>
            <a:ext cx="7920000" cy="4500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1EB514B-0857-4EBF-B042-2A3E81792E2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000" y="1490400"/>
            <a:ext cx="3520800" cy="1975330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3000"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add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E8F4C310-09FC-4B27-9FA2-5128CE9C608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0000" y="3708000"/>
            <a:ext cx="3520800" cy="102271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spcBef>
                <a:spcPts val="600"/>
              </a:spcBef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add subtitle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8B54B2-17FC-4F44-A549-93DE726BD63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60000" y="4971600"/>
            <a:ext cx="3519536" cy="1022713"/>
          </a:xfrm>
        </p:spPr>
        <p:txBody>
          <a:bodyPr anchor="b"/>
          <a:lstStyle>
            <a:lvl1pPr>
              <a:spcBef>
                <a:spcPts val="600"/>
              </a:spcBef>
              <a:defRPr sz="1200"/>
            </a:lvl1pPr>
          </a:lstStyle>
          <a:p>
            <a:pPr lvl="0"/>
            <a:r>
              <a:rPr lang="en-US"/>
              <a:t>Click to add text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367E2D2-7C31-4CEA-8775-7B4E031C034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13475" y="1490401"/>
            <a:ext cx="63612" cy="45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083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1 (black)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570D5EF-31CA-E0AA-1B3E-3A401248E74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EDE2603-7D9C-6024-C818-59FE17E7CB71}"/>
              </a:ext>
            </a:extLst>
          </p:cNvPr>
          <p:cNvSpPr/>
          <p:nvPr userDrawn="1"/>
        </p:nvSpPr>
        <p:spPr bwMode="ltGray">
          <a:xfrm>
            <a:off x="0" y="0"/>
            <a:ext cx="6250329" cy="6858000"/>
          </a:xfrm>
          <a:prstGeom prst="rect">
            <a:avLst/>
          </a:prstGeom>
          <a:gradFill>
            <a:gsLst>
              <a:gs pos="0">
                <a:srgbClr val="000000">
                  <a:alpha val="70000"/>
                </a:srgbClr>
              </a:gs>
              <a:gs pos="45000">
                <a:srgbClr val="000000">
                  <a:alpha val="0"/>
                </a:srgbClr>
              </a:gs>
            </a:gsLst>
            <a:lin ang="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GB" sz="1600" b="0" err="1"/>
          </a:p>
        </p:txBody>
      </p:sp>
      <p:pic>
        <p:nvPicPr>
          <p:cNvPr id="9" name="Picture 8" descr="A black arrow on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6F778E5E-DBBD-1BD0-0635-7CA0B7AC2AC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3892550" cy="68580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A919E3D3-0D4F-48CE-AB93-69E448E98470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60000" y="558000"/>
            <a:ext cx="1940914" cy="367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60000" y="1490400"/>
            <a:ext cx="3520800" cy="1976400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3000" b="0">
                <a:solidFill>
                  <a:srgbClr val="FFFFFF"/>
                </a:solidFill>
              </a:defRPr>
            </a:lvl1pPr>
          </a:lstStyle>
          <a:p>
            <a:r>
              <a:rPr lang="en-GB"/>
              <a:t>Click to add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60000" y="4104000"/>
            <a:ext cx="3520800" cy="10224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spcBef>
                <a:spcPts val="600"/>
              </a:spcBef>
              <a:buNone/>
              <a:defRPr sz="1800" b="0">
                <a:solidFill>
                  <a:srgbClr val="FFFFFF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add subtitle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0929DC8-987C-4BF4-9A49-8F549F1F3DB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60363" y="5367600"/>
            <a:ext cx="3521075" cy="1022350"/>
          </a:xfrm>
        </p:spPr>
        <p:txBody>
          <a:bodyPr anchor="b"/>
          <a:lstStyle>
            <a:lvl1pPr>
              <a:spcBef>
                <a:spcPts val="600"/>
              </a:spcBef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en-GB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591505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(white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359999" y="2258559"/>
            <a:ext cx="5643563" cy="1980000"/>
          </a:xfrm>
          <a:prstGeom prst="rect">
            <a:avLst/>
          </a:prstGeom>
        </p:spPr>
        <p:txBody>
          <a:bodyPr anchor="t"/>
          <a:lstStyle>
            <a:lvl1pPr algn="l">
              <a:spcBef>
                <a:spcPts val="200"/>
              </a:spcBef>
              <a:defRPr sz="4000" b="0">
                <a:solidFill>
                  <a:schemeClr val="tx1"/>
                </a:solidFill>
              </a:defRPr>
            </a:lvl1pPr>
            <a:lvl2pPr marL="0" indent="0" algn="l">
              <a:spcBef>
                <a:spcPts val="200"/>
              </a:spcBef>
              <a:buNone/>
              <a:defRPr sz="2200" b="0">
                <a:solidFill>
                  <a:schemeClr val="tx1"/>
                </a:solidFill>
              </a:defRPr>
            </a:lvl2pPr>
          </a:lstStyle>
          <a:p>
            <a:pPr lvl="0"/>
            <a:r>
              <a:rPr lang="en-GB"/>
              <a:t>Click to add title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359999" y="1713600"/>
            <a:ext cx="976676" cy="540000"/>
          </a:xfrm>
          <a:prstGeom prst="rect">
            <a:avLst/>
          </a:prstGeom>
        </p:spPr>
        <p:txBody>
          <a:bodyPr anchor="t"/>
          <a:lstStyle>
            <a:lvl1pPr algn="l">
              <a:spcBef>
                <a:spcPts val="200"/>
              </a:spcBef>
              <a:defRPr sz="4000" b="0">
                <a:solidFill>
                  <a:schemeClr val="tx1"/>
                </a:solidFill>
              </a:defRPr>
            </a:lvl1pPr>
            <a:lvl2pPr marL="0" indent="0" algn="l">
              <a:spcBef>
                <a:spcPts val="200"/>
              </a:spcBef>
              <a:buNone/>
              <a:defRPr sz="2200" b="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No.</a:t>
            </a:r>
          </a:p>
        </p:txBody>
      </p:sp>
    </p:spTree>
    <p:extLst>
      <p:ext uri="{BB962C8B-B14F-4D97-AF65-F5344CB8AC3E}">
        <p14:creationId xmlns:p14="http://schemas.microsoft.com/office/powerpoint/2010/main" val="3079529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(black)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359998" y="2257200"/>
            <a:ext cx="5643927" cy="1980000"/>
          </a:xfrm>
          <a:prstGeom prst="rect">
            <a:avLst/>
          </a:prstGeom>
        </p:spPr>
        <p:txBody>
          <a:bodyPr anchor="t"/>
          <a:lstStyle>
            <a:lvl1pPr algn="l">
              <a:spcBef>
                <a:spcPts val="200"/>
              </a:spcBef>
              <a:defRPr sz="4000" b="0">
                <a:solidFill>
                  <a:schemeClr val="bg1"/>
                </a:solidFill>
              </a:defRPr>
            </a:lvl1pPr>
            <a:lvl2pPr marL="0" indent="0" algn="l">
              <a:spcBef>
                <a:spcPts val="200"/>
              </a:spcBef>
              <a:buNone/>
              <a:defRPr sz="2200" b="0">
                <a:solidFill>
                  <a:schemeClr val="bg1"/>
                </a:solidFill>
              </a:defRPr>
            </a:lvl2pPr>
          </a:lstStyle>
          <a:p>
            <a:pPr lvl="0"/>
            <a:r>
              <a:rPr lang="en-GB"/>
              <a:t>Click to add title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360363" y="1713332"/>
            <a:ext cx="976312" cy="540000"/>
          </a:xfrm>
          <a:prstGeom prst="rect">
            <a:avLst/>
          </a:prstGeom>
        </p:spPr>
        <p:txBody>
          <a:bodyPr anchor="t"/>
          <a:lstStyle>
            <a:lvl1pPr algn="l">
              <a:spcBef>
                <a:spcPts val="200"/>
              </a:spcBef>
              <a:defRPr sz="4000" b="0">
                <a:solidFill>
                  <a:schemeClr val="bg1"/>
                </a:solidFill>
              </a:defRPr>
            </a:lvl1pPr>
            <a:lvl2pPr marL="0" indent="0" algn="l">
              <a:spcBef>
                <a:spcPts val="200"/>
              </a:spcBef>
              <a:buNone/>
              <a:defRPr sz="2200" b="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No.</a:t>
            </a:r>
          </a:p>
        </p:txBody>
      </p:sp>
    </p:spTree>
    <p:extLst>
      <p:ext uri="{BB962C8B-B14F-4D97-AF65-F5344CB8AC3E}">
        <p14:creationId xmlns:p14="http://schemas.microsoft.com/office/powerpoint/2010/main" val="2182152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1 x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596ED-8270-4BD9-9069-84F474882F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add title</a:t>
            </a:r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ACA3A6B-089A-48DA-907F-9446B127609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34BEE3-566C-4068-A777-C3A4762E861B}" type="slidenum">
              <a:rPr lang="en-GB" smtClean="0"/>
              <a:pPr/>
              <a:t>‹Nº›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873D13-8BEF-4470-A16D-19EDE6E7AA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72400" y="6390000"/>
            <a:ext cx="7495200" cy="198000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0105BF4-D562-44BF-BA5C-F9CA4C0FE91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0363" y="910800"/>
            <a:ext cx="11466000" cy="396000"/>
          </a:xfrm>
        </p:spPr>
        <p:txBody>
          <a:bodyPr/>
          <a:lstStyle>
            <a:lvl1pPr>
              <a:spcBef>
                <a:spcPts val="600"/>
              </a:spcBef>
              <a:defRPr sz="2200"/>
            </a:lvl1pPr>
          </a:lstStyle>
          <a:p>
            <a:pPr lvl="0"/>
            <a:r>
              <a:rPr lang="en-US"/>
              <a:t>Click to add subtitle</a:t>
            </a:r>
            <a:endParaRPr lang="en-GB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E01F0EAC-DF03-4553-8D22-C26B163DC97D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360363" y="1710000"/>
            <a:ext cx="11466000" cy="399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4819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1 x content +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0B7F44-1A9D-43CE-8B94-70E892BCC6C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add title</a:t>
            </a:r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0F0CD56-CDEF-4F99-82E9-F8344BA7D8B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34BEE3-566C-4068-A777-C3A4762E861B}" type="slidenum">
              <a:rPr lang="en-GB" smtClean="0"/>
              <a:pPr/>
              <a:t>‹Nº›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F17232-4933-4B44-AB0A-14F7352465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72400" y="6390000"/>
            <a:ext cx="7495200" cy="198000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4A8CE99-0AD9-4D9C-9C09-47545620E96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0000" y="1710000"/>
            <a:ext cx="11464925" cy="604800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Click to add text</a:t>
            </a:r>
            <a:endParaRPr lang="en-GB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8CF1398-AEAE-44BE-B05F-E03B17EB921A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60000" y="2376000"/>
            <a:ext cx="11466000" cy="33444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A51D583-D2F5-4206-82FD-3E7E687E57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60000" y="910800"/>
            <a:ext cx="11466513" cy="396000"/>
          </a:xfrm>
        </p:spPr>
        <p:txBody>
          <a:bodyPr/>
          <a:lstStyle>
            <a:lvl1pPr>
              <a:defRPr sz="2200"/>
            </a:lvl1pPr>
          </a:lstStyle>
          <a:p>
            <a:pPr lvl="0"/>
            <a:r>
              <a:rPr lang="en-US"/>
              <a:t>Click to add subtitle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3525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x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667F2-B31E-4932-857C-E542EC7E06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add title</a:t>
            </a:r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286C412-8D9A-4518-BD82-093D1D70BD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34BEE3-566C-4068-A777-C3A4762E861B}" type="slidenum">
              <a:rPr lang="en-GB" smtClean="0"/>
              <a:pPr/>
              <a:t>‹Nº›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8D1434-081E-42DD-A0E7-8AD211AD60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72400" y="6390000"/>
            <a:ext cx="7495200" cy="198000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1D24B38-2DD2-4BE4-A6BC-6AB461A6A6AC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360363" y="1710000"/>
            <a:ext cx="5626800" cy="399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028BB49-92B7-4BBE-AD91-816AF9386D4C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200965" y="1710000"/>
            <a:ext cx="5626800" cy="3998913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9FAE1AF-1132-4B0D-8DC6-F52576CE682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60363" y="910800"/>
            <a:ext cx="11466000" cy="396000"/>
          </a:xfrm>
        </p:spPr>
        <p:txBody>
          <a:bodyPr/>
          <a:lstStyle>
            <a:lvl1pPr>
              <a:defRPr sz="2200"/>
            </a:lvl1pPr>
          </a:lstStyle>
          <a:p>
            <a:pPr lvl="0"/>
            <a:r>
              <a:rPr lang="en-US"/>
              <a:t>Click to add subtitle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3049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x content +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707A87-9762-46A5-A1BF-60907C2C37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add title</a:t>
            </a:r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CEE70F8-6350-4489-8BF1-B1E111BCABD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34BEE3-566C-4068-A777-C3A4762E861B}" type="slidenum">
              <a:rPr lang="en-GB" smtClean="0"/>
              <a:pPr/>
              <a:t>‹Nº›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0CCAD9-3BB6-43FD-8F71-48FD588090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72400" y="6390000"/>
            <a:ext cx="7495200" cy="198000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60E6D9E-AC7D-4CD8-9A1B-DC502AAB0B8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0363" y="1710000"/>
            <a:ext cx="5626800" cy="604800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Click to add text</a:t>
            </a:r>
            <a:endParaRPr lang="en-GB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F252CF9-0987-4CBA-8CC7-B6582ECA2390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60363" y="2376000"/>
            <a:ext cx="5626800" cy="33444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FAA4903-9221-4FF9-912C-268A8584F33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02800" y="1710000"/>
            <a:ext cx="5626800" cy="604838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Click to add text</a:t>
            </a:r>
            <a:endParaRPr lang="en-GB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23F8654F-9C23-4A2E-AF1D-7C6743D88CE6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202363" y="2376488"/>
            <a:ext cx="5626800" cy="334327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D1F22C1D-496B-4E53-BF19-ED9291DCCF9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60363" y="910800"/>
            <a:ext cx="11466512" cy="396000"/>
          </a:xfrm>
        </p:spPr>
        <p:txBody>
          <a:bodyPr/>
          <a:lstStyle>
            <a:lvl1pPr>
              <a:defRPr sz="2200"/>
            </a:lvl1pPr>
            <a:lvl2pPr>
              <a:defRPr sz="2200"/>
            </a:lvl2pPr>
            <a:lvl3pPr>
              <a:defRPr sz="2200"/>
            </a:lvl3pPr>
            <a:lvl4pPr>
              <a:defRPr sz="2200"/>
            </a:lvl4pPr>
            <a:lvl5pPr>
              <a:defRPr sz="2200"/>
            </a:lvl5pPr>
          </a:lstStyle>
          <a:p>
            <a:pPr lvl="0"/>
            <a:r>
              <a:rPr lang="en-US"/>
              <a:t>Click to add subtitle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3363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3 x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ECC06-0E64-440D-9CE8-5164D16518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9999" y="430718"/>
            <a:ext cx="11466875" cy="403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add title</a:t>
            </a:r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490BAE0-3503-40B7-97FF-3BBA5C4DD77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34BEE3-566C-4068-A777-C3A4762E861B}" type="slidenum">
              <a:rPr lang="en-GB" smtClean="0"/>
              <a:pPr/>
              <a:t>‹Nº›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42D4FE-2A34-4C36-A765-CE00B9912A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72400" y="6390000"/>
            <a:ext cx="7495200" cy="198000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9E4B3E9-7CA2-4847-B7BD-96957DE30226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360362" y="1710000"/>
            <a:ext cx="3672000" cy="399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10D5E0E-637F-4A32-A98F-3FE4ED81219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257618" y="1710000"/>
            <a:ext cx="3672000" cy="399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A6435609-FC5D-424F-A15C-A0856D1FFFF3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154874" y="1710000"/>
            <a:ext cx="3672000" cy="399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7582AC7-4667-407B-A5E8-45D6349311A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60000" y="910800"/>
            <a:ext cx="11466000" cy="396000"/>
          </a:xfrm>
        </p:spPr>
        <p:txBody>
          <a:bodyPr/>
          <a:lstStyle>
            <a:lvl1pPr>
              <a:defRPr sz="2200"/>
            </a:lvl1pPr>
            <a:lvl2pPr>
              <a:defRPr sz="2200"/>
            </a:lvl2pPr>
            <a:lvl3pPr>
              <a:defRPr sz="2200"/>
            </a:lvl3pPr>
            <a:lvl4pPr>
              <a:defRPr sz="2200"/>
            </a:lvl4pPr>
            <a:lvl5pPr>
              <a:defRPr sz="2200"/>
            </a:lvl5pPr>
          </a:lstStyle>
          <a:p>
            <a:pPr lvl="0"/>
            <a:r>
              <a:rPr lang="en-US"/>
              <a:t>Click to add subtitle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6258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(teal)"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371475" y="2257200"/>
            <a:ext cx="5632450" cy="1980000"/>
          </a:xfrm>
          <a:prstGeom prst="rect">
            <a:avLst/>
          </a:prstGeom>
        </p:spPr>
        <p:txBody>
          <a:bodyPr anchor="t"/>
          <a:lstStyle>
            <a:lvl1pPr algn="l">
              <a:spcBef>
                <a:spcPts val="200"/>
              </a:spcBef>
              <a:defRPr sz="4000" b="0">
                <a:solidFill>
                  <a:schemeClr val="bg1"/>
                </a:solidFill>
              </a:defRPr>
            </a:lvl1pPr>
            <a:lvl2pPr marL="0" indent="0" algn="l">
              <a:spcBef>
                <a:spcPts val="200"/>
              </a:spcBef>
              <a:buNone/>
              <a:defRPr sz="2200" b="0">
                <a:solidFill>
                  <a:schemeClr val="bg1"/>
                </a:solidFill>
              </a:defRPr>
            </a:lvl2pPr>
          </a:lstStyle>
          <a:p>
            <a:pPr lvl="0"/>
            <a:r>
              <a:rPr lang="en-GB"/>
              <a:t>Click to add title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371840" y="1713332"/>
            <a:ext cx="976312" cy="540000"/>
          </a:xfrm>
          <a:prstGeom prst="rect">
            <a:avLst/>
          </a:prstGeom>
        </p:spPr>
        <p:txBody>
          <a:bodyPr anchor="t"/>
          <a:lstStyle>
            <a:lvl1pPr algn="l">
              <a:spcBef>
                <a:spcPts val="200"/>
              </a:spcBef>
              <a:defRPr sz="4000" b="0">
                <a:solidFill>
                  <a:schemeClr val="bg1"/>
                </a:solidFill>
              </a:defRPr>
            </a:lvl1pPr>
            <a:lvl2pPr marL="0" indent="0" algn="l">
              <a:spcBef>
                <a:spcPts val="200"/>
              </a:spcBef>
              <a:buNone/>
              <a:defRPr sz="2200" b="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No.</a:t>
            </a:r>
          </a:p>
        </p:txBody>
      </p:sp>
    </p:spTree>
    <p:extLst>
      <p:ext uri="{BB962C8B-B14F-4D97-AF65-F5344CB8AC3E}">
        <p14:creationId xmlns:p14="http://schemas.microsoft.com/office/powerpoint/2010/main" val="2324934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3 x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ECC06-0E64-440D-9CE8-5164D16518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9999" y="430718"/>
            <a:ext cx="11466875" cy="403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add title</a:t>
            </a:r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490BAE0-3503-40B7-97FF-3BBA5C4DD77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34BEE3-566C-4068-A777-C3A4762E861B}" type="slidenum">
              <a:rPr lang="en-GB" smtClean="0"/>
              <a:pPr/>
              <a:t>‹Nº›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42D4FE-2A34-4C36-A765-CE00B9912A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72400" y="6390000"/>
            <a:ext cx="7495200" cy="198000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7582AC7-4667-407B-A5E8-45D6349311A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60000" y="910800"/>
            <a:ext cx="11466000" cy="396000"/>
          </a:xfrm>
        </p:spPr>
        <p:txBody>
          <a:bodyPr/>
          <a:lstStyle>
            <a:lvl1pPr>
              <a:defRPr sz="2200"/>
            </a:lvl1pPr>
            <a:lvl2pPr>
              <a:defRPr sz="2200"/>
            </a:lvl2pPr>
            <a:lvl3pPr>
              <a:defRPr sz="2200"/>
            </a:lvl3pPr>
            <a:lvl4pPr>
              <a:defRPr sz="2200"/>
            </a:lvl4pPr>
            <a:lvl5pPr>
              <a:defRPr sz="2200"/>
            </a:lvl5pPr>
          </a:lstStyle>
          <a:p>
            <a:pPr lvl="0"/>
            <a:r>
              <a:rPr lang="en-US"/>
              <a:t>Click to add subtitle</a:t>
            </a:r>
            <a:endParaRPr lang="en-GB"/>
          </a:p>
        </p:txBody>
      </p:sp>
      <p:sp>
        <p:nvSpPr>
          <p:cNvPr id="14" name="Picture Placeholder 6">
            <a:extLst>
              <a:ext uri="{FF2B5EF4-FFF2-40B4-BE49-F238E27FC236}">
                <a16:creationId xmlns:a16="http://schemas.microsoft.com/office/drawing/2014/main" id="{912300F7-3268-F44D-8D39-4F53F542787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60363" y="1710000"/>
            <a:ext cx="3671887" cy="4000238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Picture Placeholder 6">
            <a:extLst>
              <a:ext uri="{FF2B5EF4-FFF2-40B4-BE49-F238E27FC236}">
                <a16:creationId xmlns:a16="http://schemas.microsoft.com/office/drawing/2014/main" id="{817025F9-7A61-4D43-82B6-F8D64FF7C62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57731" y="1710000"/>
            <a:ext cx="3671887" cy="4000238"/>
          </a:xfrm>
        </p:spPr>
        <p:txBody>
          <a:bodyPr/>
          <a:lstStyle/>
          <a:p>
            <a:endParaRPr lang="en-US"/>
          </a:p>
        </p:txBody>
      </p:sp>
      <p:sp>
        <p:nvSpPr>
          <p:cNvPr id="16" name="Picture Placeholder 6">
            <a:extLst>
              <a:ext uri="{FF2B5EF4-FFF2-40B4-BE49-F238E27FC236}">
                <a16:creationId xmlns:a16="http://schemas.microsoft.com/office/drawing/2014/main" id="{0AF7C6A2-24CC-CE45-BC0E-1192B558EA37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154113" y="1710000"/>
            <a:ext cx="3671887" cy="4000238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52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3 x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ECC06-0E64-440D-9CE8-5164D16518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9999" y="430718"/>
            <a:ext cx="11466875" cy="403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add title</a:t>
            </a:r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490BAE0-3503-40B7-97FF-3BBA5C4DD77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34BEE3-566C-4068-A777-C3A4762E861B}" type="slidenum">
              <a:rPr lang="en-GB" smtClean="0"/>
              <a:pPr/>
              <a:t>‹Nº›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42D4FE-2A34-4C36-A765-CE00B9912A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72400" y="6390000"/>
            <a:ext cx="7495200" cy="198000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14" name="Picture Placeholder 6">
            <a:extLst>
              <a:ext uri="{FF2B5EF4-FFF2-40B4-BE49-F238E27FC236}">
                <a16:creationId xmlns:a16="http://schemas.microsoft.com/office/drawing/2014/main" id="{912300F7-3268-F44D-8D39-4F53F542787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60363" y="1101013"/>
            <a:ext cx="3671887" cy="4609225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Picture Placeholder 6">
            <a:extLst>
              <a:ext uri="{FF2B5EF4-FFF2-40B4-BE49-F238E27FC236}">
                <a16:creationId xmlns:a16="http://schemas.microsoft.com/office/drawing/2014/main" id="{817025F9-7A61-4D43-82B6-F8D64FF7C62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57731" y="1101013"/>
            <a:ext cx="3671887" cy="4609225"/>
          </a:xfrm>
        </p:spPr>
        <p:txBody>
          <a:bodyPr/>
          <a:lstStyle/>
          <a:p>
            <a:endParaRPr lang="en-US"/>
          </a:p>
        </p:txBody>
      </p:sp>
      <p:sp>
        <p:nvSpPr>
          <p:cNvPr id="16" name="Picture Placeholder 6">
            <a:extLst>
              <a:ext uri="{FF2B5EF4-FFF2-40B4-BE49-F238E27FC236}">
                <a16:creationId xmlns:a16="http://schemas.microsoft.com/office/drawing/2014/main" id="{0AF7C6A2-24CC-CE45-BC0E-1192B558EA37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154113" y="1101013"/>
            <a:ext cx="3671887" cy="460922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561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3 x content +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5AEE3-9929-4A79-A968-8D4311BF5D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9999" y="430718"/>
            <a:ext cx="11466875" cy="403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add title</a:t>
            </a:r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DAA155B-CCB9-45EF-83E7-A4F386C3D59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34BEE3-566C-4068-A777-C3A4762E861B}" type="slidenum">
              <a:rPr lang="en-GB" smtClean="0"/>
              <a:pPr/>
              <a:t>‹Nº›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46BAB9-04B4-4317-A1F0-FDDB9A1286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72400" y="6390000"/>
            <a:ext cx="7495200" cy="198000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2044888-1B05-4294-ABC2-A93A4A32E0D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0000" y="1710000"/>
            <a:ext cx="3672000" cy="604800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B8C48F8-FEC0-41E0-BBB9-68EC3003D7D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60363" y="2376000"/>
            <a:ext cx="3672000" cy="33444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59D2917-03D0-4000-AA1D-13CEEB10FBF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257437" y="1710000"/>
            <a:ext cx="3672000" cy="604800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Click to add text</a:t>
            </a:r>
            <a:endParaRPr lang="en-GB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DDE23886-2490-491C-8436-F655BBCD8C99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4257619" y="2376488"/>
            <a:ext cx="3672000" cy="334327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51DA3C15-7E9D-4E22-895A-F50878BD33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154874" y="1710000"/>
            <a:ext cx="3672000" cy="604838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Click to add text</a:t>
            </a:r>
            <a:endParaRPr lang="en-GB"/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C41F52C9-6836-4FC9-99EA-1BF6FF01DF3F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8154874" y="2376000"/>
            <a:ext cx="3672000" cy="33444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3593581B-25F6-45F4-A388-25B91698559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60000" y="910800"/>
            <a:ext cx="11466000" cy="396000"/>
          </a:xfrm>
        </p:spPr>
        <p:txBody>
          <a:bodyPr/>
          <a:lstStyle>
            <a:lvl1pPr>
              <a:defRPr sz="2200"/>
            </a:lvl1pPr>
          </a:lstStyle>
          <a:p>
            <a:pPr lvl="0"/>
            <a:r>
              <a:rPr lang="en-US"/>
              <a:t>Click to add subtitle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5292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4 x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3C880B-B2A1-4343-8F1B-D11FAEA2A2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9999" y="430718"/>
            <a:ext cx="11466875" cy="403200"/>
          </a:xfrm>
        </p:spPr>
        <p:txBody>
          <a:bodyPr/>
          <a:lstStyle/>
          <a:p>
            <a:r>
              <a:rPr lang="en-US"/>
              <a:t>Click to add title</a:t>
            </a:r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41184D5-78E0-4646-8F38-C52C718FFF6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34BEE3-566C-4068-A777-C3A4762E861B}" type="slidenum">
              <a:rPr lang="en-GB" smtClean="0"/>
              <a:pPr/>
              <a:t>‹Nº›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802832-2B66-4562-9C71-D7D1507397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72400" y="6390000"/>
            <a:ext cx="7495200" cy="198000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EF49FA9-6D89-44C4-B6C9-EA8D7FB75632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360362" y="1710000"/>
            <a:ext cx="2728800" cy="399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AD1D924-231B-4C18-8E90-2DFF9C04EF0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272933" y="1710000"/>
            <a:ext cx="2728800" cy="399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EF0024D-3708-4302-8C69-256AD7593873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85504" y="1710000"/>
            <a:ext cx="2728800" cy="399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E3415997-1B6E-4BEC-B682-F9280D0D5E3E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9098074" y="1710000"/>
            <a:ext cx="2728800" cy="399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97B1331-D3E0-4904-82E5-02B601057EB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60000" y="910800"/>
            <a:ext cx="11466000" cy="396000"/>
          </a:xfrm>
        </p:spPr>
        <p:txBody>
          <a:bodyPr/>
          <a:lstStyle>
            <a:lvl1pPr>
              <a:defRPr sz="2200"/>
            </a:lvl1pPr>
          </a:lstStyle>
          <a:p>
            <a:pPr lvl="0"/>
            <a:r>
              <a:rPr lang="en-US"/>
              <a:t>Click to add subtitle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1359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4 x content +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6C45C-9BBB-4B14-BC71-8D9593AF92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9999" y="430718"/>
            <a:ext cx="11466875" cy="403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add title</a:t>
            </a:r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CA3869-0626-4D7E-A07F-ED2B248D284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34BEE3-566C-4068-A777-C3A4762E861B}" type="slidenum">
              <a:rPr lang="en-GB" smtClean="0"/>
              <a:pPr/>
              <a:t>‹Nº›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9845BF-B227-4307-81B9-E7C8FC57CD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72400" y="6390000"/>
            <a:ext cx="7495200" cy="198000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1A4FC7E-D91D-407A-BFBE-F405D6BBEA6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0000" y="1710000"/>
            <a:ext cx="2728800" cy="604800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Click to add text</a:t>
            </a:r>
            <a:endParaRPr lang="en-GB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29916EF-EC2F-4137-B182-AA5508918E8F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60000" y="2376000"/>
            <a:ext cx="2728800" cy="33444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D9A3CD5-4B7B-41AC-BFD5-7AA2D853D03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272691" y="1710000"/>
            <a:ext cx="2728800" cy="604838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Click to add text</a:t>
            </a:r>
            <a:endParaRPr lang="en-GB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35F727AD-E63B-412E-B986-D86DFE5EED29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272691" y="2376488"/>
            <a:ext cx="2728800" cy="33444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8CEE6CD4-960B-4926-8A35-E8FF363F872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185382" y="1710000"/>
            <a:ext cx="2728800" cy="604800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Click to add text</a:t>
            </a:r>
            <a:endParaRPr lang="en-GB"/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E544BF1C-E9EC-43D2-A239-79E43B7C24CD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185382" y="2376000"/>
            <a:ext cx="2728800" cy="33444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A27027DC-FD56-4CD6-8B38-7C623A97D1C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098074" y="1710000"/>
            <a:ext cx="2728800" cy="604800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Click to add text</a:t>
            </a:r>
            <a:endParaRPr lang="en-GB"/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5513656D-7804-45C7-9561-4FFDBE1F523B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9098074" y="2376488"/>
            <a:ext cx="2728800" cy="334327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5AA444E5-6DCB-4387-82D7-374FBA34E3E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60363" y="910800"/>
            <a:ext cx="11466512" cy="396000"/>
          </a:xfrm>
        </p:spPr>
        <p:txBody>
          <a:bodyPr/>
          <a:lstStyle>
            <a:lvl1pPr>
              <a:defRPr sz="2200"/>
            </a:lvl1pPr>
            <a:lvl2pPr>
              <a:defRPr sz="2200"/>
            </a:lvl2pPr>
            <a:lvl3pPr>
              <a:defRPr sz="2200"/>
            </a:lvl3pPr>
            <a:lvl4pPr>
              <a:defRPr sz="2200"/>
            </a:lvl4pPr>
            <a:lvl5pPr>
              <a:defRPr sz="2200"/>
            </a:lvl5pPr>
          </a:lstStyle>
          <a:p>
            <a:pPr lvl="0"/>
            <a:r>
              <a:rPr lang="en-US"/>
              <a:t>Click to add subtitle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5006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5 x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EED13-8109-40D7-B85E-48D72364D6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9999" y="430718"/>
            <a:ext cx="11466875" cy="403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add title</a:t>
            </a:r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60EB60-D174-4782-B63F-DCF2657E1B1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34BEE3-566C-4068-A777-C3A4762E861B}" type="slidenum">
              <a:rPr lang="en-GB" smtClean="0"/>
              <a:pPr/>
              <a:t>‹Nº›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4526FD-FB6E-4148-89B3-7D266E27BD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72400" y="6390000"/>
            <a:ext cx="7495200" cy="198000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C5E99A7-B8B8-4860-8872-63A20BC4983E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360363" y="1710000"/>
            <a:ext cx="2149200" cy="399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136CF45-35B9-4F30-93CE-11D7DC6AE4AB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2689691" y="1710000"/>
            <a:ext cx="2149200" cy="399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A190C909-262D-4930-924B-8C4285CF8554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5019019" y="1710000"/>
            <a:ext cx="2149200" cy="399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C18864E4-1D92-4544-8F52-1155810D7924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7348347" y="1710000"/>
            <a:ext cx="2149200" cy="399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E68E0E68-5345-4D62-8D07-AE58AE330678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9677674" y="1710000"/>
            <a:ext cx="2149200" cy="399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E23F4F6-B0E8-4724-933C-35F21A7E423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60874" y="910800"/>
            <a:ext cx="11466000" cy="396000"/>
          </a:xfrm>
        </p:spPr>
        <p:txBody>
          <a:bodyPr/>
          <a:lstStyle>
            <a:lvl1pPr>
              <a:defRPr sz="2200"/>
            </a:lvl1pPr>
            <a:lvl2pPr>
              <a:defRPr sz="2200"/>
            </a:lvl2pPr>
            <a:lvl3pPr>
              <a:defRPr sz="2200"/>
            </a:lvl3pPr>
            <a:lvl4pPr>
              <a:defRPr sz="2200"/>
            </a:lvl4pPr>
            <a:lvl5pPr>
              <a:defRPr sz="2200"/>
            </a:lvl5pPr>
          </a:lstStyle>
          <a:p>
            <a:pPr lvl="0"/>
            <a:r>
              <a:rPr lang="en-US"/>
              <a:t>Click to add subtitle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2653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5 x content +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05C433-9252-44D6-8AA4-495DB59340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9999" y="430718"/>
            <a:ext cx="11466875" cy="403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add title</a:t>
            </a:r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76AA46E-1017-4823-B4EC-B35766CE676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34BEE3-566C-4068-A777-C3A4762E861B}" type="slidenum">
              <a:rPr lang="en-GB" smtClean="0"/>
              <a:pPr/>
              <a:t>‹Nº›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E1B86A-68D0-4D2D-A5CB-00F231C8BC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72400" y="6390000"/>
            <a:ext cx="7495200" cy="198000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34B8469-FF2E-4467-8E43-A49A3388A2F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0363" y="1710000"/>
            <a:ext cx="2149200" cy="604800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Click to add text</a:t>
            </a:r>
            <a:endParaRPr lang="en-GB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F0DDC14-9B67-4FE8-BC58-A70501A5344F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60000" y="2376000"/>
            <a:ext cx="2149200" cy="33444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007D028-2ECB-46AF-8517-CCF9C089D81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689691" y="1710000"/>
            <a:ext cx="2149200" cy="604800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Click to add text</a:t>
            </a:r>
            <a:endParaRPr lang="en-GB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2F1DDE75-E486-4A48-BDBB-2C2A5B5E64D3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2689419" y="2376000"/>
            <a:ext cx="2149200" cy="33444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87A506B6-1DA9-4CD7-9F56-C6BF2FDC187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19019" y="1710000"/>
            <a:ext cx="2149200" cy="604800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Click to add text</a:t>
            </a:r>
            <a:endParaRPr lang="en-GB"/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3F41FFAE-2857-4B94-916D-0210AE0A1766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5018838" y="2376000"/>
            <a:ext cx="2149200" cy="33444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8C34C508-C3AF-422F-B1C7-A38F34513AB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348347" y="1710000"/>
            <a:ext cx="2149200" cy="604800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Click to add text</a:t>
            </a:r>
            <a:endParaRPr lang="en-GB"/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0D9455C4-8047-4B5B-B5BC-4A0379405BC2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7348257" y="2376488"/>
            <a:ext cx="2149200" cy="33444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5AEAC907-A41C-4782-BCD8-2B8C0ADD422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677674" y="1710000"/>
            <a:ext cx="2149200" cy="604800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Click to add text</a:t>
            </a:r>
            <a:endParaRPr lang="en-GB"/>
          </a:p>
        </p:txBody>
      </p:sp>
      <p:sp>
        <p:nvSpPr>
          <p:cNvPr id="24" name="Content Placeholder 23">
            <a:extLst>
              <a:ext uri="{FF2B5EF4-FFF2-40B4-BE49-F238E27FC236}">
                <a16:creationId xmlns:a16="http://schemas.microsoft.com/office/drawing/2014/main" id="{056BBA8E-FD61-47C5-A779-B66918B4D327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9677674" y="2376000"/>
            <a:ext cx="2149200" cy="33444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48EED4C4-55A2-440F-BFEB-B054C51690A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60000" y="910800"/>
            <a:ext cx="11466000" cy="396000"/>
          </a:xfrm>
        </p:spPr>
        <p:txBody>
          <a:bodyPr/>
          <a:lstStyle>
            <a:lvl1pPr>
              <a:spcBef>
                <a:spcPts val="600"/>
              </a:spcBef>
              <a:defRPr sz="2200"/>
            </a:lvl1pPr>
          </a:lstStyle>
          <a:p>
            <a:pPr lvl="0"/>
            <a:r>
              <a:rPr lang="en-US"/>
              <a:t>Click to add subtitle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6817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6 x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4F353-7CBB-4EBB-BB48-0DDB45E9B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add title</a:t>
            </a:r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55794D1-DF29-4B89-9359-EE65C8A56AF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34BEE3-566C-4068-A777-C3A4762E861B}" type="slidenum">
              <a:rPr lang="en-GB" smtClean="0"/>
              <a:pPr/>
              <a:t>‹Nº›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772A83-22C7-42BE-87D1-B99FEC1350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72400" y="6390000"/>
            <a:ext cx="7495200" cy="198000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7B7932-7D06-4E7E-AF70-44D39F481C0B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360000" y="1710000"/>
            <a:ext cx="1760400" cy="399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FB353AB-4D08-4BBD-91C2-E6A30A5F493F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2301120" y="1710000"/>
            <a:ext cx="1760400" cy="399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F4A6B5AF-EB3C-46C5-B212-27204822781C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242240" y="1710000"/>
            <a:ext cx="1760400" cy="399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5800475F-DBE2-47A0-89B9-1175EDD8427E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183360" y="1710000"/>
            <a:ext cx="1760400" cy="399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0B5CE08A-01D2-488B-843A-CA3415AB7320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8124480" y="1710000"/>
            <a:ext cx="1760400" cy="399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39BAB9BC-6F39-4494-87B4-04D45B7607BE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10065600" y="1710000"/>
            <a:ext cx="1760400" cy="399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569F7FED-54BA-4C56-83A5-FA860119404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60000" y="910800"/>
            <a:ext cx="11466000" cy="396000"/>
          </a:xfrm>
        </p:spPr>
        <p:txBody>
          <a:bodyPr/>
          <a:lstStyle>
            <a:lvl1pPr>
              <a:spcBef>
                <a:spcPts val="600"/>
              </a:spcBef>
              <a:defRPr sz="2200"/>
            </a:lvl1pPr>
            <a:lvl2pPr>
              <a:defRPr sz="2200"/>
            </a:lvl2pPr>
            <a:lvl3pPr>
              <a:defRPr sz="2200"/>
            </a:lvl3pPr>
            <a:lvl4pPr>
              <a:defRPr sz="2200"/>
            </a:lvl4pPr>
            <a:lvl5pPr>
              <a:defRPr sz="2200"/>
            </a:lvl5pPr>
          </a:lstStyle>
          <a:p>
            <a:pPr lvl="0"/>
            <a:r>
              <a:rPr lang="en-US"/>
              <a:t>Click to add subtitle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414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6 x content +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836FA1-AACD-4AC6-8977-227A1E8204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9999" y="430718"/>
            <a:ext cx="11466875" cy="403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add title</a:t>
            </a:r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E9A02C0-437A-4731-B690-16D1AFCAA82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34BEE3-566C-4068-A777-C3A4762E861B}" type="slidenum">
              <a:rPr lang="en-GB" smtClean="0"/>
              <a:pPr/>
              <a:t>‹Nº›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CC7B4E-73B3-4F33-A7FC-00F64BC9BB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72400" y="6390000"/>
            <a:ext cx="7495200" cy="198000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70764FD-7DA2-4FE5-A31B-6691075F468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0000" y="1708149"/>
            <a:ext cx="1760400" cy="604800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Click to add text</a:t>
            </a:r>
            <a:endParaRPr lang="en-GB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BC0C4CA-E13F-460B-A188-81482902B701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60000" y="2376000"/>
            <a:ext cx="1760400" cy="33444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105AA54-6669-4974-B1E8-3E58001D876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01120" y="1708149"/>
            <a:ext cx="1760400" cy="604800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Click to add text</a:t>
            </a:r>
            <a:endParaRPr lang="en-GB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D2A0DDBF-A8B7-4F77-B8D5-E6CF8FB015AE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2301120" y="2376000"/>
            <a:ext cx="1760400" cy="33444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793D7A9-75C8-4028-9CA8-F07E93F82E4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42240" y="1708150"/>
            <a:ext cx="1760400" cy="604800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Click to add text</a:t>
            </a:r>
            <a:endParaRPr lang="en-GB"/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9B5E2A26-6C2A-419D-B4DC-291BA85B0C8A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4242240" y="2376000"/>
            <a:ext cx="1760400" cy="33444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3DE92C5F-EFFE-48BF-93E1-CC78EFCD294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83360" y="1708149"/>
            <a:ext cx="1760400" cy="604800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Click to add text</a:t>
            </a:r>
            <a:endParaRPr lang="en-GB"/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3DA85A52-F7FD-4298-9AE5-CB80F4E3C640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183360" y="2376000"/>
            <a:ext cx="1760400" cy="33444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44E88849-5449-4627-813B-31B40F08F00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124480" y="1708150"/>
            <a:ext cx="1760400" cy="604800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Click to add text</a:t>
            </a:r>
            <a:endParaRPr lang="en-GB"/>
          </a:p>
        </p:txBody>
      </p:sp>
      <p:sp>
        <p:nvSpPr>
          <p:cNvPr id="24" name="Content Placeholder 23">
            <a:extLst>
              <a:ext uri="{FF2B5EF4-FFF2-40B4-BE49-F238E27FC236}">
                <a16:creationId xmlns:a16="http://schemas.microsoft.com/office/drawing/2014/main" id="{9A7FC01F-A245-4C0F-BF24-3AAE6AC55CC4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8124480" y="2376000"/>
            <a:ext cx="1760400" cy="33444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5CCD92EA-38A4-44E5-ADF7-78EA3D6DD06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065600" y="1708150"/>
            <a:ext cx="1760400" cy="604800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Click to add text</a:t>
            </a:r>
            <a:endParaRPr lang="en-GB"/>
          </a:p>
        </p:txBody>
      </p:sp>
      <p:sp>
        <p:nvSpPr>
          <p:cNvPr id="28" name="Content Placeholder 27">
            <a:extLst>
              <a:ext uri="{FF2B5EF4-FFF2-40B4-BE49-F238E27FC236}">
                <a16:creationId xmlns:a16="http://schemas.microsoft.com/office/drawing/2014/main" id="{8317D903-C6B2-443C-A2F2-E7B672E08E3B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10065600" y="2376000"/>
            <a:ext cx="1760400" cy="33444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D26D01CC-3541-4F97-AF97-73FF6352033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60000" y="910800"/>
            <a:ext cx="11466000" cy="396000"/>
          </a:xfrm>
        </p:spPr>
        <p:txBody>
          <a:bodyPr/>
          <a:lstStyle>
            <a:lvl1pPr>
              <a:spcBef>
                <a:spcPts val="600"/>
              </a:spcBef>
              <a:defRPr sz="2200"/>
            </a:lvl1pPr>
          </a:lstStyle>
          <a:p>
            <a:pPr lvl="0"/>
            <a:r>
              <a:rPr lang="en-US"/>
              <a:t>Click to add subtitle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9661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62903-71A8-4BD2-B059-6BA4C3AA39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9999" y="430718"/>
            <a:ext cx="5626800" cy="403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add title</a:t>
            </a:r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3EFCC3-809C-4472-825A-5268DA75957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34BEE3-566C-4068-A777-C3A4762E861B}" type="slidenum">
              <a:rPr lang="en-GB" smtClean="0"/>
              <a:pPr/>
              <a:t>‹Nº›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7A7757-8EC5-4D12-B56F-AB9F88D69A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72400" y="6390000"/>
            <a:ext cx="7495200" cy="198000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55437D9-CE22-451C-B458-B3F648A6423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0000" y="1708150"/>
            <a:ext cx="5626800" cy="399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9F169CDD-9FFC-4BEA-A4C1-F55F1EBC5A6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2799" y="430717"/>
            <a:ext cx="5626800" cy="5468400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6814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header (Gradient)">
    <p:bg>
      <p:bgPr>
        <a:gradFill>
          <a:gsLst>
            <a:gs pos="0">
              <a:schemeClr val="tx2"/>
            </a:gs>
            <a:gs pos="100000">
              <a:schemeClr val="accent2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371475" y="2257200"/>
            <a:ext cx="5632450" cy="1980000"/>
          </a:xfrm>
          <a:prstGeom prst="rect">
            <a:avLst/>
          </a:prstGeom>
        </p:spPr>
        <p:txBody>
          <a:bodyPr anchor="t"/>
          <a:lstStyle>
            <a:lvl1pPr algn="l">
              <a:spcBef>
                <a:spcPts val="200"/>
              </a:spcBef>
              <a:defRPr sz="4000" b="0">
                <a:solidFill>
                  <a:schemeClr val="bg1"/>
                </a:solidFill>
              </a:defRPr>
            </a:lvl1pPr>
            <a:lvl2pPr marL="0" indent="0" algn="l">
              <a:spcBef>
                <a:spcPts val="200"/>
              </a:spcBef>
              <a:buNone/>
              <a:defRPr sz="2200" b="0">
                <a:solidFill>
                  <a:schemeClr val="bg1"/>
                </a:solidFill>
              </a:defRPr>
            </a:lvl2pPr>
          </a:lstStyle>
          <a:p>
            <a:pPr lvl="0"/>
            <a:r>
              <a:rPr lang="en-GB"/>
              <a:t>Click to add title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371840" y="1713332"/>
            <a:ext cx="976312" cy="540000"/>
          </a:xfrm>
          <a:prstGeom prst="rect">
            <a:avLst/>
          </a:prstGeom>
        </p:spPr>
        <p:txBody>
          <a:bodyPr anchor="t"/>
          <a:lstStyle>
            <a:lvl1pPr algn="l">
              <a:spcBef>
                <a:spcPts val="200"/>
              </a:spcBef>
              <a:defRPr sz="4000" b="0">
                <a:solidFill>
                  <a:schemeClr val="bg1"/>
                </a:solidFill>
              </a:defRPr>
            </a:lvl1pPr>
            <a:lvl2pPr marL="0" indent="0" algn="l">
              <a:spcBef>
                <a:spcPts val="200"/>
              </a:spcBef>
              <a:buNone/>
              <a:defRPr sz="2200" b="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No.</a:t>
            </a:r>
          </a:p>
        </p:txBody>
      </p:sp>
    </p:spTree>
    <p:extLst>
      <p:ext uri="{BB962C8B-B14F-4D97-AF65-F5344CB8AC3E}">
        <p14:creationId xmlns:p14="http://schemas.microsoft.com/office/powerpoint/2010/main" val="143073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8FAACB8-7B00-457D-8F89-FB4DD9039A6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34BEE3-566C-4068-A777-C3A4762E861B}" type="slidenum">
              <a:rPr lang="en-GB" smtClean="0"/>
              <a:pPr/>
              <a:t>‹Nº›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556072-910B-4986-8C02-A52A754460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72400" y="6390000"/>
            <a:ext cx="7495200" cy="198000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44F34447-13E0-43B9-BE1F-C60C03555D3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60000" y="432000"/>
            <a:ext cx="5627561" cy="5468400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0D6BD01-6C23-44ED-8363-1C234E2533E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02361" y="1708150"/>
            <a:ext cx="5626800" cy="399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6AABB0-FC25-4DDA-B141-9861B8EF64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02361" y="430718"/>
            <a:ext cx="5626800" cy="403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add title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7408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ot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B2F2EE-42BB-4EB6-8FC2-5E56E4F34F6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34BEE3-566C-4068-A777-C3A4762E861B}" type="slidenum">
              <a:rPr lang="en-GB" smtClean="0"/>
              <a:pPr/>
              <a:t>‹Nº›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875A20-F354-407F-8F71-92C914742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72400" y="6390000"/>
            <a:ext cx="7495200" cy="198000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1624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Title slide 1 (black)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563292BB-BFD6-2927-3A21-3EBB7D24B69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4" name="Kick">
            <a:extLst>
              <a:ext uri="{FF2B5EF4-FFF2-40B4-BE49-F238E27FC236}">
                <a16:creationId xmlns:a16="http://schemas.microsoft.com/office/drawing/2014/main" id="{D6E4C6C4-422B-CEDC-43DB-1AFEEB8913B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12" hasCustomPrompt="1"/>
          </p:nvPr>
        </p:nvSpPr>
        <p:spPr>
          <a:xfrm>
            <a:off x="0" y="0"/>
            <a:ext cx="3881438" cy="6858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0929DC8-987C-4BF4-9A49-8F549F1F3DB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60363" y="4971600"/>
            <a:ext cx="3521075" cy="1022350"/>
          </a:xfrm>
        </p:spPr>
        <p:txBody>
          <a:bodyPr anchor="b"/>
          <a:lstStyle>
            <a:lvl1pPr>
              <a:spcBef>
                <a:spcPts val="600"/>
              </a:spcBef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en-GB"/>
              <a:t>Click to add text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60000" y="3708000"/>
            <a:ext cx="3520800" cy="10224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spcBef>
                <a:spcPts val="600"/>
              </a:spcBef>
              <a:buNone/>
              <a:defRPr sz="1800" b="0">
                <a:solidFill>
                  <a:srgbClr val="FFFFFF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add subtitle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60000" y="1490400"/>
            <a:ext cx="3520800" cy="1976400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3000" b="0">
                <a:solidFill>
                  <a:srgbClr val="FFFFFF"/>
                </a:solidFill>
              </a:defRPr>
            </a:lvl1pPr>
          </a:lstStyle>
          <a:p>
            <a:r>
              <a:rPr lang="en-GB"/>
              <a:t>Click to add title</a:t>
            </a:r>
          </a:p>
        </p:txBody>
      </p:sp>
      <p:sp>
        <p:nvSpPr>
          <p:cNvPr id="13" name="Kantar logo">
            <a:extLst>
              <a:ext uri="{FF2B5EF4-FFF2-40B4-BE49-F238E27FC236}">
                <a16:creationId xmlns:a16="http://schemas.microsoft.com/office/drawing/2014/main" id="{61544F70-E3D0-9F87-1D9D-CDA395FD9AE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13" hasCustomPrompt="1"/>
          </p:nvPr>
        </p:nvSpPr>
        <p:spPr>
          <a:xfrm>
            <a:off x="360363" y="557213"/>
            <a:ext cx="1939925" cy="368300"/>
          </a:xfr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36134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icture Placeholder 59">
            <a:extLst>
              <a:ext uri="{FF2B5EF4-FFF2-40B4-BE49-F238E27FC236}">
                <a16:creationId xmlns:a16="http://schemas.microsoft.com/office/drawing/2014/main" id="{2333B51F-E104-6E44-8A83-8AD9AB3F273C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8149762" y="1709999"/>
            <a:ext cx="3676238" cy="1936026"/>
          </a:xfrm>
        </p:spPr>
        <p:txBody>
          <a:bodyPr/>
          <a:lstStyle/>
          <a:p>
            <a:endParaRPr lang="en-US"/>
          </a:p>
        </p:txBody>
      </p:sp>
      <p:sp>
        <p:nvSpPr>
          <p:cNvPr id="66" name="Picture Placeholder 59">
            <a:extLst>
              <a:ext uri="{FF2B5EF4-FFF2-40B4-BE49-F238E27FC236}">
                <a16:creationId xmlns:a16="http://schemas.microsoft.com/office/drawing/2014/main" id="{7F1804E4-9A90-4D4F-B8E5-16711FF20CFB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8149762" y="3793442"/>
            <a:ext cx="3676238" cy="1936026"/>
          </a:xfrm>
        </p:spPr>
        <p:txBody>
          <a:bodyPr/>
          <a:lstStyle/>
          <a:p>
            <a:endParaRPr lang="en-US"/>
          </a:p>
        </p:txBody>
      </p:sp>
      <p:sp>
        <p:nvSpPr>
          <p:cNvPr id="62" name="Picture Placeholder 59">
            <a:extLst>
              <a:ext uri="{FF2B5EF4-FFF2-40B4-BE49-F238E27FC236}">
                <a16:creationId xmlns:a16="http://schemas.microsoft.com/office/drawing/2014/main" id="{DEEBB661-C98F-994E-A24C-C890809B7DCE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4249092" y="1709999"/>
            <a:ext cx="3674809" cy="1936026"/>
          </a:xfrm>
        </p:spPr>
        <p:txBody>
          <a:bodyPr/>
          <a:lstStyle/>
          <a:p>
            <a:endParaRPr lang="en-US"/>
          </a:p>
        </p:txBody>
      </p:sp>
      <p:sp>
        <p:nvSpPr>
          <p:cNvPr id="65" name="Picture Placeholder 59">
            <a:extLst>
              <a:ext uri="{FF2B5EF4-FFF2-40B4-BE49-F238E27FC236}">
                <a16:creationId xmlns:a16="http://schemas.microsoft.com/office/drawing/2014/main" id="{DB180D42-CC94-7E49-A326-AC693DFFABBF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4249092" y="3793442"/>
            <a:ext cx="3674809" cy="1936026"/>
          </a:xfrm>
        </p:spPr>
        <p:txBody>
          <a:bodyPr/>
          <a:lstStyle/>
          <a:p>
            <a:endParaRPr lang="en-US"/>
          </a:p>
        </p:txBody>
      </p:sp>
      <p:sp>
        <p:nvSpPr>
          <p:cNvPr id="61" name="Picture Placeholder 59">
            <a:extLst>
              <a:ext uri="{FF2B5EF4-FFF2-40B4-BE49-F238E27FC236}">
                <a16:creationId xmlns:a16="http://schemas.microsoft.com/office/drawing/2014/main" id="{F84D8344-98B3-A74D-828D-756A206902D4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359999" y="1709999"/>
            <a:ext cx="3674002" cy="1936026"/>
          </a:xfrm>
        </p:spPr>
        <p:txBody>
          <a:bodyPr/>
          <a:lstStyle/>
          <a:p>
            <a:endParaRPr lang="en-US"/>
          </a:p>
        </p:txBody>
      </p:sp>
      <p:sp>
        <p:nvSpPr>
          <p:cNvPr id="64" name="Picture Placeholder 59">
            <a:extLst>
              <a:ext uri="{FF2B5EF4-FFF2-40B4-BE49-F238E27FC236}">
                <a16:creationId xmlns:a16="http://schemas.microsoft.com/office/drawing/2014/main" id="{93F02409-AF88-8B4F-B42D-F49E1B46DA63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359999" y="3793442"/>
            <a:ext cx="3674002" cy="1936026"/>
          </a:xfrm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448F8A-E44C-5B4D-AF6E-4B38645B1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9AA115-B65A-124D-8EE5-8BE44921506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34BEE3-566C-4068-A777-C3A4762E861B}" type="slidenum">
              <a:rPr lang="en-GB" smtClean="0"/>
              <a:pPr/>
              <a:t>‹Nº›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47ED3F-B27F-4B49-BE74-214A8E5A46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8" name="Text Placeholder 17">
            <a:extLst>
              <a:ext uri="{FF2B5EF4-FFF2-40B4-BE49-F238E27FC236}">
                <a16:creationId xmlns:a16="http://schemas.microsoft.com/office/drawing/2014/main" id="{BC2F5CA6-BCE8-864B-99E6-7E8FE8E1146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60000" y="910800"/>
            <a:ext cx="11466000" cy="396000"/>
          </a:xfrm>
        </p:spPr>
        <p:txBody>
          <a:bodyPr/>
          <a:lstStyle>
            <a:lvl1pPr>
              <a:defRPr sz="2200"/>
            </a:lvl1pPr>
          </a:lstStyle>
          <a:p>
            <a:pPr lvl="0"/>
            <a:r>
              <a:rPr lang="en-US"/>
              <a:t>Click to add subtitle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5329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sub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98738-2E1C-4407-AE23-FC7C522477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add title</a:t>
            </a:r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8DB932A-F9A4-4379-8F69-FA63BDFA249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34BEE3-566C-4068-A777-C3A4762E861B}" type="slidenum">
              <a:rPr lang="en-GB" smtClean="0"/>
              <a:pPr/>
              <a:t>‹Nº›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347A58-42BF-4A47-A878-643A5CD279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72400" y="6390000"/>
            <a:ext cx="7495200" cy="198000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7C6D4BB-14E1-42DC-832A-2D0CE786328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0363" y="910800"/>
            <a:ext cx="11466512" cy="396000"/>
          </a:xfrm>
        </p:spPr>
        <p:txBody>
          <a:bodyPr/>
          <a:lstStyle>
            <a:lvl1pPr>
              <a:spcBef>
                <a:spcPts val="600"/>
              </a:spcBef>
              <a:defRPr sz="2200"/>
            </a:lvl1pPr>
          </a:lstStyle>
          <a:p>
            <a:pPr lvl="0"/>
            <a:r>
              <a:rPr lang="en-US"/>
              <a:t>Click to add subtitle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2204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Black_Title and blank">
    <p:bg>
      <p:bgPr>
        <a:solidFill>
          <a:srgbClr val="140F0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596ED-8270-4BD9-9069-84F474882F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 i="0">
                <a:latin typeface="Kantar Brown Light" panose="020B0404020101010102" pitchFamily="34" charset="77"/>
                <a:cs typeface="Kantar Brown Light" panose="020B0404020101010102" pitchFamily="34" charset="77"/>
              </a:defRPr>
            </a:lvl1pPr>
          </a:lstStyle>
          <a:p>
            <a:r>
              <a:rPr lang="en-US"/>
              <a:t>Click to add title</a:t>
            </a:r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ACA3A6B-089A-48DA-907F-9446B127609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34BEE3-566C-4068-A777-C3A4762E861B}" type="slidenum">
              <a:rPr lang="en-GB" smtClean="0"/>
              <a:pPr/>
              <a:t>‹Nº›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873D13-8BEF-4470-A16D-19EDE6E7AA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72400" y="6390000"/>
            <a:ext cx="7495200" cy="198000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0105BF4-D562-44BF-BA5C-F9CA4C0FE91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0363" y="910800"/>
            <a:ext cx="11466000" cy="396000"/>
          </a:xfrm>
        </p:spPr>
        <p:txBody>
          <a:bodyPr/>
          <a:lstStyle>
            <a:lvl1pPr>
              <a:spcBef>
                <a:spcPts val="600"/>
              </a:spcBef>
              <a:defRPr sz="1600" b="1" i="0">
                <a:latin typeface="Kantar Brown" panose="020B0504020101010102" pitchFamily="34" charset="77"/>
                <a:cs typeface="Kantar Brown" panose="020B0504020101010102" pitchFamily="34" charset="77"/>
              </a:defRPr>
            </a:lvl1pPr>
          </a:lstStyle>
          <a:p>
            <a:pPr lvl="0"/>
            <a:r>
              <a:rPr lang="en-US"/>
              <a:t>Click to add subtitle</a:t>
            </a:r>
            <a:endParaRPr lang="en-GB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6C5CDCA-A0C0-CB4A-B46F-B59FEC135AF7}"/>
              </a:ext>
            </a:extLst>
          </p:cNvPr>
          <p:cNvCxnSpPr>
            <a:cxnSpLocks/>
          </p:cNvCxnSpPr>
          <p:nvPr userDrawn="1">
            <p:custDataLst>
              <p:tags r:id="rId1"/>
            </p:custDataLst>
          </p:nvPr>
        </p:nvCxnSpPr>
        <p:spPr>
          <a:xfrm>
            <a:off x="360000" y="6120000"/>
            <a:ext cx="11474161" cy="0"/>
          </a:xfrm>
          <a:prstGeom prst="line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Graphic 10">
            <a:extLst>
              <a:ext uri="{FF2B5EF4-FFF2-40B4-BE49-F238E27FC236}">
                <a16:creationId xmlns:a16="http://schemas.microsoft.com/office/drawing/2014/main" id="{02485207-4E2B-7941-B795-276C81261781}"/>
              </a:ext>
            </a:extLst>
          </p:cNvPr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0001" y="6390412"/>
            <a:ext cx="1080270" cy="204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8243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1 (white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60000" y="1490400"/>
            <a:ext cx="3520800" cy="1976400"/>
          </a:xfrm>
          <a:prstGeom prst="rect">
            <a:avLst/>
          </a:prstGeom>
          <a:ln w="12700">
            <a:noFill/>
          </a:ln>
          <a:extLst>
            <a:ext uri="{91240B29-F687-4F45-9708-019B960494DF}">
              <a14:hiddenLine xmlns:a14="http://schemas.microsoft.com/office/drawing/2010/main" w="0">
                <a:solidFill>
                  <a:srgbClr val="FFFFFF"/>
                </a:solidFill>
              </a14:hiddenLine>
            </a:ext>
          </a:extLst>
        </p:spPr>
        <p:txBody>
          <a:bodyPr anchor="t">
            <a:noAutofit/>
          </a:bodyPr>
          <a:lstStyle>
            <a:lvl1pPr algn="l">
              <a:defRPr sz="3000"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add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60000" y="3708000"/>
            <a:ext cx="3520800" cy="1022400"/>
          </a:xfrm>
          <a:prstGeom prst="rect">
            <a:avLst/>
          </a:prstGeom>
          <a:ln w="12700">
            <a:noFill/>
          </a:ln>
          <a:extLst>
            <a:ext uri="{91240B29-F687-4F45-9708-019B960494DF}">
              <a14:hiddenLine xmlns:a14="http://schemas.microsoft.com/office/drawing/2010/main" w="0">
                <a:solidFill>
                  <a:srgbClr val="FFFFFF"/>
                </a:solidFill>
              </a14:hiddenLine>
            </a:ext>
          </a:extLst>
        </p:spPr>
        <p:txBody>
          <a:bodyPr anchor="t">
            <a:noAutofit/>
          </a:bodyPr>
          <a:lstStyle>
            <a:lvl1pPr marL="0" indent="0" algn="l">
              <a:spcBef>
                <a:spcPts val="600"/>
              </a:spcBef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add subtitle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0929DC8-987C-4BF4-9A49-8F549F1F3DB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60363" y="4971600"/>
            <a:ext cx="3521075" cy="1022350"/>
          </a:xfrm>
          <a:prstGeom prst="rect">
            <a:avLst/>
          </a:prstGeom>
          <a:ln w="12700">
            <a:noFill/>
          </a:ln>
          <a:extLst>
            <a:ext uri="{91240B29-F687-4F45-9708-019B960494DF}">
              <a14:hiddenLine xmlns:a14="http://schemas.microsoft.com/office/drawing/2010/main" w="0">
                <a:solidFill>
                  <a:srgbClr val="FFFFFF"/>
                </a:solidFill>
              </a14:hiddenLine>
            </a:ext>
          </a:extLst>
        </p:spPr>
        <p:txBody>
          <a:bodyPr anchor="b"/>
          <a:lstStyle>
            <a:lvl1pPr>
              <a:spcBef>
                <a:spcPts val="600"/>
              </a:spcBef>
              <a:defRPr sz="1200"/>
            </a:lvl1pPr>
          </a:lstStyle>
          <a:p>
            <a:pPr lvl="0"/>
            <a:r>
              <a:rPr lang="en-GB"/>
              <a:t>Click to add text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2CB13C9B-184D-41CD-AF76-E3730A913B6D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0000" y="558000"/>
            <a:ext cx="1940914" cy="367200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0" cap="flat">
                <a:solidFill>
                  <a:srgbClr val="FFFFFF"/>
                </a:solidFill>
                <a:prstDash val="solid"/>
                <a:miter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0485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 (white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CC213809-11F2-4FF6-8836-C61FDCCBA32E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272000" y="1490400"/>
            <a:ext cx="7920000" cy="4500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1EB514B-0857-4EBF-B042-2A3E81792E2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000" y="1490400"/>
            <a:ext cx="3520800" cy="1975330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3000"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add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E8F4C310-09FC-4B27-9FA2-5128CE9C608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0000" y="3708000"/>
            <a:ext cx="3520800" cy="102271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spcBef>
                <a:spcPts val="600"/>
              </a:spcBef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add subtitle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8B54B2-17FC-4F44-A549-93DE726BD63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60000" y="4971600"/>
            <a:ext cx="3519536" cy="1022713"/>
          </a:xfrm>
        </p:spPr>
        <p:txBody>
          <a:bodyPr anchor="b"/>
          <a:lstStyle>
            <a:lvl1pPr>
              <a:spcBef>
                <a:spcPts val="600"/>
              </a:spcBef>
              <a:defRPr sz="1200"/>
            </a:lvl1pPr>
          </a:lstStyle>
          <a:p>
            <a:pPr lvl="0"/>
            <a:r>
              <a:rPr lang="en-US"/>
              <a:t>Click to add text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B6564A35-867D-4FB8-BD9A-08422621EC42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0000" y="558000"/>
            <a:ext cx="1940914" cy="3672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A204BD9-791F-4462-94DF-8A2200C9C049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13475" y="1490401"/>
            <a:ext cx="63612" cy="45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428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1 (black)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60000" y="1490400"/>
            <a:ext cx="3520800" cy="1976400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3000" b="0">
                <a:solidFill>
                  <a:srgbClr val="FFFFFF"/>
                </a:solidFill>
              </a:defRPr>
            </a:lvl1pPr>
          </a:lstStyle>
          <a:p>
            <a:r>
              <a:rPr lang="en-GB"/>
              <a:t>Click to add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60000" y="3708000"/>
            <a:ext cx="3520800" cy="10224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spcBef>
                <a:spcPts val="600"/>
              </a:spcBef>
              <a:buNone/>
              <a:defRPr sz="1800" b="0">
                <a:solidFill>
                  <a:srgbClr val="FFFFFF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add subtitle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0929DC8-987C-4BF4-9A49-8F549F1F3DB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60363" y="4971600"/>
            <a:ext cx="3521075" cy="1022350"/>
          </a:xfrm>
        </p:spPr>
        <p:txBody>
          <a:bodyPr anchor="b"/>
          <a:lstStyle>
            <a:lvl1pPr>
              <a:spcBef>
                <a:spcPts val="600"/>
              </a:spcBef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en-GB"/>
              <a:t>Click to add text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52FDC543-6229-4C59-8D65-CAA5F0012C94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0000" y="558000"/>
            <a:ext cx="1940914" cy="3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075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6 x content +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836FA1-AACD-4AC6-8977-227A1E8204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9999" y="430718"/>
            <a:ext cx="11466875" cy="403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add title</a:t>
            </a:r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E9A02C0-437A-4731-B690-16D1AFCAA82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34BEE3-566C-4068-A777-C3A4762E861B}" type="slidenum">
              <a:rPr lang="en-GB" smtClean="0"/>
              <a:pPr/>
              <a:t>‹Nº›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CC7B4E-73B3-4F33-A7FC-00F64BC9BB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Confidential Internal Only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70764FD-7DA2-4FE5-A31B-6691075F468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0000" y="1708149"/>
            <a:ext cx="1760400" cy="604800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Click to add text</a:t>
            </a:r>
            <a:endParaRPr lang="en-GB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BC0C4CA-E13F-460B-A188-81482902B701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60000" y="2376000"/>
            <a:ext cx="1760400" cy="33444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105AA54-6669-4974-B1E8-3E58001D876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01120" y="1708149"/>
            <a:ext cx="1760400" cy="604800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Click to add text</a:t>
            </a:r>
            <a:endParaRPr lang="en-GB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D2A0DDBF-A8B7-4F77-B8D5-E6CF8FB015AE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2301120" y="2376000"/>
            <a:ext cx="1760400" cy="33444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793D7A9-75C8-4028-9CA8-F07E93F82E4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42240" y="1708150"/>
            <a:ext cx="1760400" cy="604800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Click to add text</a:t>
            </a:r>
            <a:endParaRPr lang="en-GB"/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9B5E2A26-6C2A-419D-B4DC-291BA85B0C8A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4242240" y="2376000"/>
            <a:ext cx="1760400" cy="33444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3DE92C5F-EFFE-48BF-93E1-CC78EFCD294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83360" y="1708149"/>
            <a:ext cx="1760400" cy="604800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Click to add text</a:t>
            </a:r>
            <a:endParaRPr lang="en-GB"/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3DA85A52-F7FD-4298-9AE5-CB80F4E3C640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183360" y="2376000"/>
            <a:ext cx="1760400" cy="33444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44E88849-5449-4627-813B-31B40F08F00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124480" y="1708150"/>
            <a:ext cx="1760400" cy="604800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Click to add text</a:t>
            </a:r>
            <a:endParaRPr lang="en-GB"/>
          </a:p>
        </p:txBody>
      </p:sp>
      <p:sp>
        <p:nvSpPr>
          <p:cNvPr id="24" name="Content Placeholder 23">
            <a:extLst>
              <a:ext uri="{FF2B5EF4-FFF2-40B4-BE49-F238E27FC236}">
                <a16:creationId xmlns:a16="http://schemas.microsoft.com/office/drawing/2014/main" id="{9A7FC01F-A245-4C0F-BF24-3AAE6AC55CC4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8124480" y="2376000"/>
            <a:ext cx="1760400" cy="33444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5CCD92EA-38A4-44E5-ADF7-78EA3D6DD06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065600" y="1708150"/>
            <a:ext cx="1760400" cy="604800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Click to add text</a:t>
            </a:r>
            <a:endParaRPr lang="en-GB"/>
          </a:p>
        </p:txBody>
      </p:sp>
      <p:sp>
        <p:nvSpPr>
          <p:cNvPr id="28" name="Content Placeholder 27">
            <a:extLst>
              <a:ext uri="{FF2B5EF4-FFF2-40B4-BE49-F238E27FC236}">
                <a16:creationId xmlns:a16="http://schemas.microsoft.com/office/drawing/2014/main" id="{8317D903-C6B2-443C-A2F2-E7B672E08E3B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10065600" y="2376000"/>
            <a:ext cx="1760400" cy="33444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D26D01CC-3541-4F97-AF97-73FF6352033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60000" y="910800"/>
            <a:ext cx="11466000" cy="396000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</a:lstStyle>
          <a:p>
            <a:pPr lvl="0"/>
            <a:r>
              <a:rPr lang="en-US"/>
              <a:t>Click to add subtitle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0372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ection header (teal-pattern)"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371475" y="2257200"/>
            <a:ext cx="5632450" cy="1980000"/>
          </a:xfrm>
          <a:prstGeom prst="rect">
            <a:avLst/>
          </a:prstGeom>
        </p:spPr>
        <p:txBody>
          <a:bodyPr anchor="t"/>
          <a:lstStyle>
            <a:lvl1pPr algn="l">
              <a:spcBef>
                <a:spcPts val="200"/>
              </a:spcBef>
              <a:defRPr sz="4000" b="0">
                <a:solidFill>
                  <a:schemeClr val="bg1"/>
                </a:solidFill>
              </a:defRPr>
            </a:lvl1pPr>
            <a:lvl2pPr marL="0" indent="0" algn="l">
              <a:spcBef>
                <a:spcPts val="200"/>
              </a:spcBef>
              <a:buNone/>
              <a:defRPr sz="2200" b="0">
                <a:solidFill>
                  <a:schemeClr val="bg1"/>
                </a:solidFill>
              </a:defRPr>
            </a:lvl2pPr>
          </a:lstStyle>
          <a:p>
            <a:pPr lvl="0"/>
            <a:r>
              <a:rPr lang="en-GB"/>
              <a:t>Click to add title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371840" y="1713332"/>
            <a:ext cx="976312" cy="540000"/>
          </a:xfrm>
          <a:prstGeom prst="rect">
            <a:avLst/>
          </a:prstGeom>
        </p:spPr>
        <p:txBody>
          <a:bodyPr anchor="t"/>
          <a:lstStyle>
            <a:lvl1pPr algn="l">
              <a:spcBef>
                <a:spcPts val="200"/>
              </a:spcBef>
              <a:defRPr sz="4000" b="0">
                <a:solidFill>
                  <a:schemeClr val="bg1"/>
                </a:solidFill>
              </a:defRPr>
            </a:lvl1pPr>
            <a:lvl2pPr marL="0" indent="0" algn="l">
              <a:spcBef>
                <a:spcPts val="200"/>
              </a:spcBef>
              <a:buNone/>
              <a:defRPr sz="2200" b="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No.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3B42F9CB-0589-F398-57FD-3EC1EFF960F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9190" t="-710" r="28736" b="56646"/>
          <a:stretch>
            <a:fillRect/>
          </a:stretch>
        </p:blipFill>
        <p:spPr>
          <a:xfrm>
            <a:off x="8629273" y="2100638"/>
            <a:ext cx="3562728" cy="4757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819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62903-71A8-4BD2-B059-6BA4C3AA39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9999" y="430718"/>
            <a:ext cx="5626800" cy="403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add title</a:t>
            </a:r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3EFCC3-809C-4472-825A-5268DA75957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34BEE3-566C-4068-A777-C3A4762E861B}" type="slidenum">
              <a:rPr lang="en-GB" smtClean="0"/>
              <a:pPr/>
              <a:t>‹Nº›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7A7757-8EC5-4D12-B56F-AB9F88D69A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Confidential Internal Only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55437D9-CE22-451C-B458-B3F648A6423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0000" y="1708150"/>
            <a:ext cx="5626800" cy="399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9F169CDD-9FFC-4BEA-A4C1-F55F1EBC5A6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2799" y="430717"/>
            <a:ext cx="5626800" cy="5468400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5458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8FAACB8-7B00-457D-8F89-FB4DD9039A6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34BEE3-566C-4068-A777-C3A4762E861B}" type="slidenum">
              <a:rPr lang="en-GB" smtClean="0"/>
              <a:pPr/>
              <a:t>‹Nº›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556072-910B-4986-8C02-A52A754460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Confidential Internal Only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44F34447-13E0-43B9-BE1F-C60C03555D3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60000" y="432000"/>
            <a:ext cx="5627561" cy="5468400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0D6BD01-6C23-44ED-8363-1C234E2533E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02361" y="1708150"/>
            <a:ext cx="5626800" cy="399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6AABB0-FC25-4DDA-B141-9861B8EF64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02361" y="430718"/>
            <a:ext cx="5626800" cy="403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add title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1903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 - sub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98738-2E1C-4407-AE23-FC7C522477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add title</a:t>
            </a:r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8DB932A-F9A4-4379-8F69-FA63BDFA249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34BEE3-566C-4068-A777-C3A4762E861B}" type="slidenum">
              <a:rPr lang="en-GB" smtClean="0"/>
              <a:pPr/>
              <a:t>‹Nº›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347A58-42BF-4A47-A878-643A5CD279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Confidential Internal Only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7C6D4BB-14E1-42DC-832A-2D0CE786328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0363" y="910800"/>
            <a:ext cx="11466512" cy="396000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</a:lstStyle>
          <a:p>
            <a:pPr lvl="0"/>
            <a:r>
              <a:rPr lang="en-US"/>
              <a:t>Click to add subtitle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9207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ot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B2F2EE-42BB-4EB6-8FC2-5E56E4F34F6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34BEE3-566C-4068-A777-C3A4762E861B}" type="slidenum">
              <a:rPr lang="en-GB" smtClean="0"/>
              <a:pPr/>
              <a:t>‹Nº›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875A20-F354-407F-8F71-92C914742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Confidential Internal Only</a:t>
            </a:r>
          </a:p>
        </p:txBody>
      </p:sp>
    </p:spTree>
    <p:extLst>
      <p:ext uri="{BB962C8B-B14F-4D97-AF65-F5344CB8AC3E}">
        <p14:creationId xmlns:p14="http://schemas.microsoft.com/office/powerpoint/2010/main" val="852081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Green one third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F443115F-1857-45ED-89B0-9463438A55F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18658048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36" imgH="336" progId="TCLayout.ActiveDocument.1">
                  <p:embed/>
                </p:oleObj>
              </mc:Choice>
              <mc:Fallback>
                <p:oleObj name="think-cell Slide" r:id="rId4" imgW="336" imgH="33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F443115F-1857-45ED-89B0-9463438A55F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tx2"/>
          </a:solidFill>
          <a:ln w="9525" cap="rnd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eaLnBrk="1"/>
            <a:endParaRPr lang="en-US" sz="3200" b="1" i="0" baseline="0">
              <a:solidFill>
                <a:srgbClr val="FFFFFF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H="1">
            <a:off x="3671068" y="0"/>
            <a:ext cx="416951" cy="6858000"/>
          </a:xfrm>
          <a:prstGeom prst="rect">
            <a:avLst/>
          </a:prstGeom>
        </p:spPr>
      </p:pic>
      <p:sp>
        <p:nvSpPr>
          <p:cNvPr id="11" name="Title 4"/>
          <p:cNvSpPr>
            <a:spLocks noGrp="1"/>
          </p:cNvSpPr>
          <p:nvPr>
            <p:ph type="title" hasCustomPrompt="1"/>
          </p:nvPr>
        </p:nvSpPr>
        <p:spPr>
          <a:xfrm>
            <a:off x="359999" y="2681103"/>
            <a:ext cx="3397882" cy="1495794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3200">
                <a:solidFill>
                  <a:schemeClr val="bg1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3" name="Rectangle 12"/>
          <p:cNvSpPr/>
          <p:nvPr userDrawn="1"/>
        </p:nvSpPr>
        <p:spPr bwMode="white">
          <a:xfrm>
            <a:off x="4080763" y="-1309"/>
            <a:ext cx="8111237" cy="685930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8FF0FE-82A1-416A-B131-CBA60ACE0F63}"/>
              </a:ext>
            </a:extLst>
          </p:cNvPr>
          <p:cNvSpPr txBox="1"/>
          <p:nvPr userDrawn="1"/>
        </p:nvSpPr>
        <p:spPr>
          <a:xfrm>
            <a:off x="11445873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+mn-lt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lang="en-US" sz="1000" kern="1200">
              <a:solidFill>
                <a:schemeClr val="tx1"/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0808D8F-926E-462C-9A92-AC84FDDF1F46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345280" y="6378195"/>
            <a:ext cx="1081089" cy="212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0974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3F6E336-651A-02DF-CE1C-D453A38B50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C572B-3041-491A-B98B-70569F90A3F7}" type="datetimeFigureOut">
              <a:rPr lang="en-IN" smtClean="0"/>
              <a:t>04-07-2025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5A203D4-DB00-F6AA-A01D-F4C84C307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4620B1-82E3-1007-CF80-D5266EABAC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F447C-A0C0-438B-80B7-7A8F8FEC963D}" type="slidenum">
              <a:rPr lang="en-IN" smtClean="0"/>
              <a:t>‹Nº›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05663781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8"/>
          <p:cNvSpPr txBox="1">
            <a:spLocks noGrp="1"/>
          </p:cNvSpPr>
          <p:nvPr>
            <p:ph type="title"/>
          </p:nvPr>
        </p:nvSpPr>
        <p:spPr>
          <a:xfrm>
            <a:off x="457200" y="366713"/>
            <a:ext cx="11276013" cy="44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38"/>
          <p:cNvSpPr txBox="1">
            <a:spLocks noGrp="1"/>
          </p:cNvSpPr>
          <p:nvPr>
            <p:ph type="body" idx="1"/>
          </p:nvPr>
        </p:nvSpPr>
        <p:spPr>
          <a:xfrm>
            <a:off x="457200" y="1527175"/>
            <a:ext cx="11276013" cy="4460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06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74008320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1E756-E947-FD4A-8A23-D2C983A1A8BD}" type="datetimeFigureOut">
              <a:rPr lang="en-US" smtClean="0"/>
              <a:t>7/4/2025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0669D-EC37-AA42-8CD3-B0788BD38FC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080337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55">
            <a:extLst>
              <a:ext uri="{FF2B5EF4-FFF2-40B4-BE49-F238E27FC236}">
                <a16:creationId xmlns:a16="http://schemas.microsoft.com/office/drawing/2014/main" id="{5B439F77-A344-2540-9CC1-F05D931BF42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97675" y="79200"/>
            <a:ext cx="11495492" cy="347137"/>
          </a:xfrm>
        </p:spPr>
        <p:txBody>
          <a:bodyPr tIns="72000" bIns="0" anchor="b" anchorCtr="0">
            <a:noAutofit/>
          </a:bodyPr>
          <a:lstStyle>
            <a:lvl1pPr>
              <a:defRPr sz="800" cap="all" spc="300" baseline="0">
                <a:solidFill>
                  <a:schemeClr val="bg1">
                    <a:lumMod val="75000"/>
                  </a:schemeClr>
                </a:solidFill>
              </a:defRPr>
            </a:lvl1pPr>
            <a:lvl2pPr>
              <a:defRPr sz="1200">
                <a:solidFill>
                  <a:schemeClr val="bg1">
                    <a:lumMod val="50000"/>
                  </a:schemeClr>
                </a:solidFill>
              </a:defRPr>
            </a:lvl2pPr>
            <a:lvl3pPr>
              <a:defRPr sz="1200"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 sz="1200">
                <a:solidFill>
                  <a:schemeClr val="bg1">
                    <a:lumMod val="50000"/>
                  </a:schemeClr>
                </a:solidFill>
              </a:defRPr>
            </a:lvl4pPr>
            <a:lvl5pPr>
              <a:defRPr sz="12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cap="all" baseline="0"/>
              <a:t>Running Head</a:t>
            </a:r>
            <a:endParaRPr lang="en-US"/>
          </a:p>
        </p:txBody>
      </p:sp>
      <p:sp>
        <p:nvSpPr>
          <p:cNvPr id="64" name="Title 63">
            <a:extLst>
              <a:ext uri="{FF2B5EF4-FFF2-40B4-BE49-F238E27FC236}">
                <a16:creationId xmlns:a16="http://schemas.microsoft.com/office/drawing/2014/main" id="{D4E2EA81-421A-2A4B-9517-E3A2C77A9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D3E806E-8FC6-F145-9883-5433A36C6D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2098" y="1546868"/>
            <a:ext cx="11396645" cy="4582471"/>
          </a:xfrm>
        </p:spPr>
        <p:txBody>
          <a:bodyPr/>
          <a:lstStyle>
            <a:lvl3pPr>
              <a:buClr>
                <a:schemeClr val="tx2"/>
              </a:buClr>
              <a:defRPr/>
            </a:lvl3pPr>
            <a:lvl4pPr>
              <a:buClr>
                <a:schemeClr val="tx2"/>
              </a:buClr>
              <a:defRPr/>
            </a:lvl4pPr>
            <a:lvl5pPr>
              <a:buClr>
                <a:schemeClr val="tx2"/>
              </a:buClr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6207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366">
          <p15:clr>
            <a:srgbClr val="FBAE40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- sub heading">
  <p:cSld name="Title only - sub heading">
    <p:spTree>
      <p:nvGrpSpPr>
        <p:cNvPr id="1" name="Shape 1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" name="Google Shape;1406;p52"/>
          <p:cNvSpPr txBox="1">
            <a:spLocks noGrp="1"/>
          </p:cNvSpPr>
          <p:nvPr>
            <p:ph type="title"/>
          </p:nvPr>
        </p:nvSpPr>
        <p:spPr>
          <a:xfrm>
            <a:off x="359999" y="430718"/>
            <a:ext cx="11466875" cy="4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7" name="Google Shape;1407;p52"/>
          <p:cNvSpPr txBox="1">
            <a:spLocks noGrp="1"/>
          </p:cNvSpPr>
          <p:nvPr>
            <p:ph type="sldNum" idx="12"/>
          </p:nvPr>
        </p:nvSpPr>
        <p:spPr>
          <a:xfrm>
            <a:off x="10856913" y="6390000"/>
            <a:ext cx="969962" cy="196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  <p:sp>
        <p:nvSpPr>
          <p:cNvPr id="1408" name="Google Shape;1408;p52"/>
          <p:cNvSpPr txBox="1">
            <a:spLocks noGrp="1"/>
          </p:cNvSpPr>
          <p:nvPr>
            <p:ph type="ftr" idx="11"/>
          </p:nvPr>
        </p:nvSpPr>
        <p:spPr>
          <a:xfrm>
            <a:off x="3272400" y="6390000"/>
            <a:ext cx="7495200" cy="1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9" name="Google Shape;1409;p52"/>
          <p:cNvSpPr txBox="1">
            <a:spLocks noGrp="1"/>
          </p:cNvSpPr>
          <p:nvPr>
            <p:ph type="body" idx="1"/>
          </p:nvPr>
        </p:nvSpPr>
        <p:spPr>
          <a:xfrm>
            <a:off x="360363" y="910800"/>
            <a:ext cx="11466512" cy="3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/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ꟷ"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ꟷ"/>
              <a:defRPr/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ꟷ"/>
              <a:defRPr/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ꟷ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09861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ection header (blue-pattern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371475" y="2257200"/>
            <a:ext cx="5632450" cy="1980000"/>
          </a:xfrm>
          <a:prstGeom prst="rect">
            <a:avLst/>
          </a:prstGeom>
        </p:spPr>
        <p:txBody>
          <a:bodyPr anchor="t"/>
          <a:lstStyle>
            <a:lvl1pPr algn="l">
              <a:spcBef>
                <a:spcPts val="200"/>
              </a:spcBef>
              <a:defRPr sz="4000" b="0">
                <a:solidFill>
                  <a:schemeClr val="bg1"/>
                </a:solidFill>
              </a:defRPr>
            </a:lvl1pPr>
            <a:lvl2pPr marL="0" indent="0" algn="l">
              <a:spcBef>
                <a:spcPts val="200"/>
              </a:spcBef>
              <a:buNone/>
              <a:defRPr sz="2200" b="0">
                <a:solidFill>
                  <a:schemeClr val="bg1"/>
                </a:solidFill>
              </a:defRPr>
            </a:lvl2pPr>
          </a:lstStyle>
          <a:p>
            <a:pPr lvl="0"/>
            <a:r>
              <a:rPr lang="en-GB"/>
              <a:t>Click to add title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371840" y="1713332"/>
            <a:ext cx="976312" cy="540000"/>
          </a:xfrm>
          <a:prstGeom prst="rect">
            <a:avLst/>
          </a:prstGeom>
        </p:spPr>
        <p:txBody>
          <a:bodyPr anchor="t"/>
          <a:lstStyle>
            <a:lvl1pPr algn="l">
              <a:spcBef>
                <a:spcPts val="200"/>
              </a:spcBef>
              <a:defRPr sz="4000" b="0">
                <a:solidFill>
                  <a:schemeClr val="bg1"/>
                </a:solidFill>
              </a:defRPr>
            </a:lvl1pPr>
            <a:lvl2pPr marL="0" indent="0" algn="l">
              <a:spcBef>
                <a:spcPts val="200"/>
              </a:spcBef>
              <a:buNone/>
              <a:defRPr sz="2200" b="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No.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3B42F9CB-0589-F398-57FD-3EC1EFF960F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9128" t="-852" r="28732" b="56719"/>
          <a:stretch>
            <a:fillRect/>
          </a:stretch>
        </p:blipFill>
        <p:spPr>
          <a:xfrm>
            <a:off x="8640223" y="2100640"/>
            <a:ext cx="3562727" cy="475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39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1 (Blue-pattern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A71E5967-7F18-5D21-979E-92E1AAF8E61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2225" y="4957200"/>
            <a:ext cx="3521075" cy="1022350"/>
          </a:xfrm>
        </p:spPr>
        <p:txBody>
          <a:bodyPr anchor="b"/>
          <a:lstStyle>
            <a:lvl1pPr>
              <a:spcBef>
                <a:spcPts val="600"/>
              </a:spcBef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Click to add text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78668B51-867D-F02C-A4C0-DA9EE2611E3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-375" t="5263" r="57086" b="44062"/>
          <a:stretch>
            <a:fillRect/>
          </a:stretch>
        </p:blipFill>
        <p:spPr>
          <a:xfrm>
            <a:off x="8670926" y="1593264"/>
            <a:ext cx="3521075" cy="5255198"/>
          </a:xfrm>
          <a:prstGeom prst="rect">
            <a:avLst/>
          </a:prstGeom>
        </p:spPr>
      </p:pic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104143F7-A88B-EEB0-C0F3-9F6442EE85D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2225" y="2367419"/>
            <a:ext cx="4565650" cy="574517"/>
          </a:xfrm>
        </p:spPr>
        <p:txBody>
          <a:bodyPr/>
          <a:lstStyle>
            <a:lvl1pPr>
              <a:defRPr sz="3200" b="1">
                <a:solidFill>
                  <a:schemeClr val="bg1"/>
                </a:solidFill>
              </a:defRPr>
            </a:lvl1pPr>
            <a:lvl2pPr marL="177800" indent="0">
              <a:buNone/>
              <a:defRPr/>
            </a:lvl2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A4971C9E-F51C-A8ED-DA1E-D3453DD4B80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2225" y="3023510"/>
            <a:ext cx="4565650" cy="494624"/>
          </a:xfrm>
        </p:spPr>
        <p:txBody>
          <a:bodyPr/>
          <a:lstStyle>
            <a:lvl1pPr>
              <a:defRPr sz="1800" b="0">
                <a:solidFill>
                  <a:schemeClr val="bg1"/>
                </a:solidFill>
              </a:defRPr>
            </a:lvl1pPr>
            <a:lvl2pPr marL="177800" indent="0">
              <a:buNone/>
              <a:defRPr/>
            </a:lvl2pPr>
          </a:lstStyle>
          <a:p>
            <a:pPr lvl="0"/>
            <a:r>
              <a:rPr lang="en-US"/>
              <a:t>Click to add subtitle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19BAAC05-3747-F8AD-52FD-D9AA27F41B89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t="32199" b="32199"/>
          <a:stretch/>
        </p:blipFill>
        <p:spPr>
          <a:xfrm>
            <a:off x="198783" y="479498"/>
            <a:ext cx="2669441" cy="712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996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 1 (Teal-pattern)"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A71E5967-7F18-5D21-979E-92E1AAF8E61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2225" y="4957200"/>
            <a:ext cx="3521075" cy="1022350"/>
          </a:xfrm>
        </p:spPr>
        <p:txBody>
          <a:bodyPr anchor="b"/>
          <a:lstStyle>
            <a:lvl1pPr>
              <a:spcBef>
                <a:spcPts val="600"/>
              </a:spcBef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Click to add text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78668B51-867D-F02C-A4C0-DA9EE2611E3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-574" t="33902" r="57213" b="5160"/>
          <a:stretch>
            <a:fillRect/>
          </a:stretch>
        </p:blipFill>
        <p:spPr>
          <a:xfrm>
            <a:off x="9543672" y="1"/>
            <a:ext cx="2648329" cy="4745535"/>
          </a:xfrm>
          <a:prstGeom prst="rect">
            <a:avLst/>
          </a:prstGeom>
        </p:spPr>
      </p:pic>
      <p:sp>
        <p:nvSpPr>
          <p:cNvPr id="11" name="Text Placeholder 15">
            <a:extLst>
              <a:ext uri="{FF2B5EF4-FFF2-40B4-BE49-F238E27FC236}">
                <a16:creationId xmlns:a16="http://schemas.microsoft.com/office/drawing/2014/main" id="{F001834C-D9D5-4839-9EDC-F0FB9E36318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2225" y="2367419"/>
            <a:ext cx="4565650" cy="574517"/>
          </a:xfrm>
        </p:spPr>
        <p:txBody>
          <a:bodyPr/>
          <a:lstStyle>
            <a:lvl1pPr>
              <a:defRPr sz="3200" b="1">
                <a:solidFill>
                  <a:schemeClr val="bg1"/>
                </a:solidFill>
              </a:defRPr>
            </a:lvl1pPr>
            <a:lvl2pPr marL="177800" indent="0">
              <a:buNone/>
              <a:defRPr/>
            </a:lvl2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318DF8CB-F566-9FF9-B4D0-152E7945986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2225" y="3023510"/>
            <a:ext cx="4565650" cy="494624"/>
          </a:xfrm>
        </p:spPr>
        <p:txBody>
          <a:bodyPr/>
          <a:lstStyle>
            <a:lvl1pPr>
              <a:defRPr sz="1800" b="0">
                <a:solidFill>
                  <a:schemeClr val="bg1"/>
                </a:solidFill>
              </a:defRPr>
            </a:lvl1pPr>
            <a:lvl2pPr marL="177800" indent="0">
              <a:buNone/>
              <a:defRPr/>
            </a:lvl2pPr>
          </a:lstStyle>
          <a:p>
            <a:pPr lvl="0"/>
            <a:r>
              <a:rPr lang="en-US"/>
              <a:t>Click to add subtitle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5DC0B21B-1813-0BF1-E40D-9D1D24634B63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t="32199" b="32199"/>
          <a:stretch/>
        </p:blipFill>
        <p:spPr>
          <a:xfrm>
            <a:off x="198783" y="479498"/>
            <a:ext cx="2669441" cy="712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76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slide 1 (White-pattern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9950AE92-B676-F52E-7F87-1418597EB91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2225" y="4957200"/>
            <a:ext cx="3521075" cy="1022350"/>
          </a:xfrm>
        </p:spPr>
        <p:txBody>
          <a:bodyPr anchor="b"/>
          <a:lstStyle>
            <a:lvl1pPr>
              <a:spcBef>
                <a:spcPts val="600"/>
              </a:spcBef>
              <a:defRPr sz="12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pPr lvl="0"/>
            <a:r>
              <a:rPr lang="en-GB"/>
              <a:t>Click to add text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A3DC5F15-283F-8AF2-5DA2-4DC211B7DDD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-21753" t="22535" r="63909" b="22342"/>
          <a:stretch>
            <a:fillRect/>
          </a:stretch>
        </p:blipFill>
        <p:spPr>
          <a:xfrm>
            <a:off x="8471825" y="2337877"/>
            <a:ext cx="3720175" cy="4520123"/>
          </a:xfrm>
          <a:prstGeom prst="rect">
            <a:avLst/>
          </a:prstGeom>
        </p:spPr>
      </p:pic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69B45009-61C9-4172-E907-6B408391FD5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2225" y="2367419"/>
            <a:ext cx="4565650" cy="574517"/>
          </a:xfrm>
        </p:spPr>
        <p:txBody>
          <a:bodyPr/>
          <a:lstStyle>
            <a:lvl1pPr>
              <a:defRPr sz="3200" b="1">
                <a:solidFill>
                  <a:schemeClr val="bg2"/>
                </a:solidFill>
              </a:defRPr>
            </a:lvl1pPr>
            <a:lvl2pPr marL="177800" indent="0">
              <a:buNone/>
              <a:defRPr/>
            </a:lvl2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EFBC8441-36F6-E0B3-E9F9-D01FAF6FD27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2225" y="3023510"/>
            <a:ext cx="4565650" cy="494624"/>
          </a:xfrm>
        </p:spPr>
        <p:txBody>
          <a:bodyPr/>
          <a:lstStyle>
            <a:lvl1pPr>
              <a:defRPr sz="1800" b="0">
                <a:solidFill>
                  <a:schemeClr val="bg2"/>
                </a:solidFill>
              </a:defRPr>
            </a:lvl1pPr>
            <a:lvl2pPr marL="177800" indent="0">
              <a:buNone/>
              <a:defRPr/>
            </a:lvl2pPr>
          </a:lstStyle>
          <a:p>
            <a:pPr lvl="0"/>
            <a:r>
              <a:rPr lang="en-US"/>
              <a:t>Click to add subtitle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2C8BB72C-A1B9-CD5E-F50F-90B3FA1B3DBA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t="33184" b="33184"/>
          <a:stretch/>
        </p:blipFill>
        <p:spPr>
          <a:xfrm>
            <a:off x="203199" y="507030"/>
            <a:ext cx="2672373" cy="674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37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 slide 1 (gradient)">
    <p:bg>
      <p:bgPr>
        <a:gradFill flip="none" rotWithShape="1">
          <a:gsLst>
            <a:gs pos="0">
              <a:schemeClr val="tx2"/>
            </a:gs>
            <a:gs pos="100000">
              <a:schemeClr val="accent2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A71E5967-7F18-5D21-979E-92E1AAF8E61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2225" y="4957200"/>
            <a:ext cx="3521075" cy="1022350"/>
          </a:xfrm>
        </p:spPr>
        <p:txBody>
          <a:bodyPr anchor="b"/>
          <a:lstStyle>
            <a:lvl1pPr>
              <a:spcBef>
                <a:spcPts val="600"/>
              </a:spcBef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Click to add text</a:t>
            </a:r>
          </a:p>
        </p:txBody>
      </p:sp>
      <p:sp>
        <p:nvSpPr>
          <p:cNvPr id="10" name="Text Placeholder 15">
            <a:extLst>
              <a:ext uri="{FF2B5EF4-FFF2-40B4-BE49-F238E27FC236}">
                <a16:creationId xmlns:a16="http://schemas.microsoft.com/office/drawing/2014/main" id="{27E58F06-D743-25E5-C441-16EE45E92FC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2225" y="2367419"/>
            <a:ext cx="4565650" cy="574517"/>
          </a:xfrm>
        </p:spPr>
        <p:txBody>
          <a:bodyPr/>
          <a:lstStyle>
            <a:lvl1pPr>
              <a:defRPr sz="3200" b="1">
                <a:solidFill>
                  <a:schemeClr val="bg1"/>
                </a:solidFill>
              </a:defRPr>
            </a:lvl1pPr>
            <a:lvl2pPr marL="177800" indent="0">
              <a:buNone/>
              <a:defRPr/>
            </a:lvl2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1" name="Text Placeholder 15">
            <a:extLst>
              <a:ext uri="{FF2B5EF4-FFF2-40B4-BE49-F238E27FC236}">
                <a16:creationId xmlns:a16="http://schemas.microsoft.com/office/drawing/2014/main" id="{907C2078-A8A8-13DD-E31C-5753F8CD191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2225" y="3023510"/>
            <a:ext cx="4565650" cy="494624"/>
          </a:xfrm>
        </p:spPr>
        <p:txBody>
          <a:bodyPr/>
          <a:lstStyle>
            <a:lvl1pPr>
              <a:defRPr sz="1800" b="0">
                <a:solidFill>
                  <a:schemeClr val="bg1"/>
                </a:solidFill>
              </a:defRPr>
            </a:lvl1pPr>
            <a:lvl2pPr marL="177800" indent="0">
              <a:buNone/>
              <a:defRPr/>
            </a:lvl2pPr>
          </a:lstStyle>
          <a:p>
            <a:pPr lvl="0"/>
            <a:r>
              <a:rPr lang="en-US"/>
              <a:t>Click to add subtitle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301DA4D0-FE80-01AD-7A44-006D4B57BF66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32199" b="32199"/>
          <a:stretch/>
        </p:blipFill>
        <p:spPr>
          <a:xfrm>
            <a:off x="198783" y="479498"/>
            <a:ext cx="2669441" cy="712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709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(white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371476" y="2258559"/>
            <a:ext cx="5632450" cy="1980000"/>
          </a:xfrm>
          <a:prstGeom prst="rect">
            <a:avLst/>
          </a:prstGeom>
        </p:spPr>
        <p:txBody>
          <a:bodyPr anchor="t"/>
          <a:lstStyle>
            <a:lvl1pPr algn="l">
              <a:spcBef>
                <a:spcPts val="200"/>
              </a:spcBef>
              <a:defRPr sz="4000" b="0">
                <a:solidFill>
                  <a:schemeClr val="tx2">
                    <a:lumMod val="50000"/>
                  </a:schemeClr>
                </a:solidFill>
              </a:defRPr>
            </a:lvl1pPr>
            <a:lvl2pPr marL="0" indent="0" algn="l">
              <a:spcBef>
                <a:spcPts val="200"/>
              </a:spcBef>
              <a:buNone/>
              <a:defRPr sz="2200" b="0">
                <a:solidFill>
                  <a:schemeClr val="tx1"/>
                </a:solidFill>
              </a:defRPr>
            </a:lvl2pPr>
          </a:lstStyle>
          <a:p>
            <a:pPr lvl="0"/>
            <a:r>
              <a:rPr lang="en-GB"/>
              <a:t>Click to add title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371475" y="1713600"/>
            <a:ext cx="976676" cy="540000"/>
          </a:xfrm>
          <a:prstGeom prst="rect">
            <a:avLst/>
          </a:prstGeom>
        </p:spPr>
        <p:txBody>
          <a:bodyPr anchor="t"/>
          <a:lstStyle>
            <a:lvl1pPr algn="l">
              <a:spcBef>
                <a:spcPts val="200"/>
              </a:spcBef>
              <a:defRPr sz="4000" b="0">
                <a:solidFill>
                  <a:schemeClr val="tx2">
                    <a:lumMod val="50000"/>
                  </a:schemeClr>
                </a:solidFill>
              </a:defRPr>
            </a:lvl1pPr>
            <a:lvl2pPr marL="0" indent="0" algn="l">
              <a:spcBef>
                <a:spcPts val="200"/>
              </a:spcBef>
              <a:buNone/>
              <a:defRPr sz="2200" b="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No.</a:t>
            </a:r>
          </a:p>
        </p:txBody>
      </p:sp>
    </p:spTree>
    <p:extLst>
      <p:ext uri="{BB962C8B-B14F-4D97-AF65-F5344CB8AC3E}">
        <p14:creationId xmlns:p14="http://schemas.microsoft.com/office/powerpoint/2010/main" val="324503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(teal)"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371475" y="2257200"/>
            <a:ext cx="5632450" cy="1980000"/>
          </a:xfrm>
          <a:prstGeom prst="rect">
            <a:avLst/>
          </a:prstGeom>
        </p:spPr>
        <p:txBody>
          <a:bodyPr anchor="t"/>
          <a:lstStyle>
            <a:lvl1pPr algn="l">
              <a:spcBef>
                <a:spcPts val="200"/>
              </a:spcBef>
              <a:defRPr sz="4000" b="0">
                <a:solidFill>
                  <a:schemeClr val="bg1"/>
                </a:solidFill>
              </a:defRPr>
            </a:lvl1pPr>
            <a:lvl2pPr marL="0" indent="0" algn="l">
              <a:spcBef>
                <a:spcPts val="200"/>
              </a:spcBef>
              <a:buNone/>
              <a:defRPr sz="2200" b="0">
                <a:solidFill>
                  <a:schemeClr val="bg1"/>
                </a:solidFill>
              </a:defRPr>
            </a:lvl2pPr>
          </a:lstStyle>
          <a:p>
            <a:pPr lvl="0"/>
            <a:r>
              <a:rPr lang="en-GB"/>
              <a:t>Click to add title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371840" y="1713332"/>
            <a:ext cx="976312" cy="540000"/>
          </a:xfrm>
          <a:prstGeom prst="rect">
            <a:avLst/>
          </a:prstGeom>
        </p:spPr>
        <p:txBody>
          <a:bodyPr anchor="t"/>
          <a:lstStyle>
            <a:lvl1pPr algn="l">
              <a:spcBef>
                <a:spcPts val="200"/>
              </a:spcBef>
              <a:defRPr sz="4000" b="0">
                <a:solidFill>
                  <a:schemeClr val="bg1"/>
                </a:solidFill>
              </a:defRPr>
            </a:lvl1pPr>
            <a:lvl2pPr marL="0" indent="0" algn="l">
              <a:spcBef>
                <a:spcPts val="200"/>
              </a:spcBef>
              <a:buNone/>
              <a:defRPr sz="2200" b="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No.</a:t>
            </a:r>
          </a:p>
        </p:txBody>
      </p:sp>
    </p:spTree>
    <p:extLst>
      <p:ext uri="{BB962C8B-B14F-4D97-AF65-F5344CB8AC3E}">
        <p14:creationId xmlns:p14="http://schemas.microsoft.com/office/powerpoint/2010/main" val="1616880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header (Gradient)">
    <p:bg>
      <p:bgPr>
        <a:gradFill>
          <a:gsLst>
            <a:gs pos="0">
              <a:schemeClr val="tx2"/>
            </a:gs>
            <a:gs pos="100000">
              <a:schemeClr val="accent2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371475" y="2257200"/>
            <a:ext cx="5632450" cy="1980000"/>
          </a:xfrm>
          <a:prstGeom prst="rect">
            <a:avLst/>
          </a:prstGeom>
        </p:spPr>
        <p:txBody>
          <a:bodyPr anchor="t"/>
          <a:lstStyle>
            <a:lvl1pPr algn="l">
              <a:spcBef>
                <a:spcPts val="200"/>
              </a:spcBef>
              <a:defRPr sz="4000" b="0">
                <a:solidFill>
                  <a:schemeClr val="bg1"/>
                </a:solidFill>
              </a:defRPr>
            </a:lvl1pPr>
            <a:lvl2pPr marL="0" indent="0" algn="l">
              <a:spcBef>
                <a:spcPts val="200"/>
              </a:spcBef>
              <a:buNone/>
              <a:defRPr sz="2200" b="0">
                <a:solidFill>
                  <a:schemeClr val="bg1"/>
                </a:solidFill>
              </a:defRPr>
            </a:lvl2pPr>
          </a:lstStyle>
          <a:p>
            <a:pPr lvl="0"/>
            <a:r>
              <a:rPr lang="en-GB"/>
              <a:t>Click to add title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371840" y="1713332"/>
            <a:ext cx="976312" cy="540000"/>
          </a:xfrm>
          <a:prstGeom prst="rect">
            <a:avLst/>
          </a:prstGeom>
        </p:spPr>
        <p:txBody>
          <a:bodyPr anchor="t"/>
          <a:lstStyle>
            <a:lvl1pPr algn="l">
              <a:spcBef>
                <a:spcPts val="200"/>
              </a:spcBef>
              <a:defRPr sz="4000" b="0">
                <a:solidFill>
                  <a:schemeClr val="bg1"/>
                </a:solidFill>
              </a:defRPr>
            </a:lvl1pPr>
            <a:lvl2pPr marL="0" indent="0" algn="l">
              <a:spcBef>
                <a:spcPts val="200"/>
              </a:spcBef>
              <a:buNone/>
              <a:defRPr sz="2200" b="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No.</a:t>
            </a:r>
          </a:p>
        </p:txBody>
      </p:sp>
    </p:spTree>
    <p:extLst>
      <p:ext uri="{BB962C8B-B14F-4D97-AF65-F5344CB8AC3E}">
        <p14:creationId xmlns:p14="http://schemas.microsoft.com/office/powerpoint/2010/main" val="1901648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ection header (teal-pattern)"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371475" y="2257200"/>
            <a:ext cx="5632450" cy="1980000"/>
          </a:xfrm>
          <a:prstGeom prst="rect">
            <a:avLst/>
          </a:prstGeom>
        </p:spPr>
        <p:txBody>
          <a:bodyPr anchor="t"/>
          <a:lstStyle>
            <a:lvl1pPr algn="l">
              <a:spcBef>
                <a:spcPts val="200"/>
              </a:spcBef>
              <a:defRPr sz="4000" b="0">
                <a:solidFill>
                  <a:schemeClr val="bg1"/>
                </a:solidFill>
              </a:defRPr>
            </a:lvl1pPr>
            <a:lvl2pPr marL="0" indent="0" algn="l">
              <a:spcBef>
                <a:spcPts val="200"/>
              </a:spcBef>
              <a:buNone/>
              <a:defRPr sz="2200" b="0">
                <a:solidFill>
                  <a:schemeClr val="bg1"/>
                </a:solidFill>
              </a:defRPr>
            </a:lvl2pPr>
          </a:lstStyle>
          <a:p>
            <a:pPr lvl="0"/>
            <a:r>
              <a:rPr lang="en-GB"/>
              <a:t>Click to add title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371840" y="1713332"/>
            <a:ext cx="976312" cy="540000"/>
          </a:xfrm>
          <a:prstGeom prst="rect">
            <a:avLst/>
          </a:prstGeom>
        </p:spPr>
        <p:txBody>
          <a:bodyPr anchor="t"/>
          <a:lstStyle>
            <a:lvl1pPr algn="l">
              <a:spcBef>
                <a:spcPts val="200"/>
              </a:spcBef>
              <a:defRPr sz="4000" b="0">
                <a:solidFill>
                  <a:schemeClr val="bg1"/>
                </a:solidFill>
              </a:defRPr>
            </a:lvl1pPr>
            <a:lvl2pPr marL="0" indent="0" algn="l">
              <a:spcBef>
                <a:spcPts val="200"/>
              </a:spcBef>
              <a:buNone/>
              <a:defRPr sz="2200" b="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No.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3B42F9CB-0589-F398-57FD-3EC1EFF960F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9190" t="-710" r="28736" b="56646"/>
          <a:stretch>
            <a:fillRect/>
          </a:stretch>
        </p:blipFill>
        <p:spPr>
          <a:xfrm>
            <a:off x="8629273" y="2100638"/>
            <a:ext cx="3562728" cy="4757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798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ection header (blue-pattern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371475" y="2257200"/>
            <a:ext cx="5632450" cy="1980000"/>
          </a:xfrm>
          <a:prstGeom prst="rect">
            <a:avLst/>
          </a:prstGeom>
        </p:spPr>
        <p:txBody>
          <a:bodyPr anchor="t"/>
          <a:lstStyle>
            <a:lvl1pPr algn="l">
              <a:spcBef>
                <a:spcPts val="200"/>
              </a:spcBef>
              <a:defRPr sz="4000" b="0">
                <a:solidFill>
                  <a:schemeClr val="bg1"/>
                </a:solidFill>
              </a:defRPr>
            </a:lvl1pPr>
            <a:lvl2pPr marL="0" indent="0" algn="l">
              <a:spcBef>
                <a:spcPts val="200"/>
              </a:spcBef>
              <a:buNone/>
              <a:defRPr sz="2200" b="0">
                <a:solidFill>
                  <a:schemeClr val="bg1"/>
                </a:solidFill>
              </a:defRPr>
            </a:lvl2pPr>
          </a:lstStyle>
          <a:p>
            <a:pPr lvl="0"/>
            <a:r>
              <a:rPr lang="en-GB"/>
              <a:t>Click to add title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371840" y="1713332"/>
            <a:ext cx="976312" cy="540000"/>
          </a:xfrm>
          <a:prstGeom prst="rect">
            <a:avLst/>
          </a:prstGeom>
        </p:spPr>
        <p:txBody>
          <a:bodyPr anchor="t"/>
          <a:lstStyle>
            <a:lvl1pPr algn="l">
              <a:spcBef>
                <a:spcPts val="200"/>
              </a:spcBef>
              <a:defRPr sz="4000" b="0">
                <a:solidFill>
                  <a:schemeClr val="bg1"/>
                </a:solidFill>
              </a:defRPr>
            </a:lvl1pPr>
            <a:lvl2pPr marL="0" indent="0" algn="l">
              <a:spcBef>
                <a:spcPts val="200"/>
              </a:spcBef>
              <a:buNone/>
              <a:defRPr sz="2200" b="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No.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3B42F9CB-0589-F398-57FD-3EC1EFF960F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9128" t="-852" r="28732" b="56719"/>
          <a:stretch>
            <a:fillRect/>
          </a:stretch>
        </p:blipFill>
        <p:spPr>
          <a:xfrm>
            <a:off x="8640223" y="2100640"/>
            <a:ext cx="3562727" cy="475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817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ection header (white-pattern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6">
            <a:extLst>
              <a:ext uri="{FF2B5EF4-FFF2-40B4-BE49-F238E27FC236}">
                <a16:creationId xmlns:a16="http://schemas.microsoft.com/office/drawing/2014/main" id="{130FCEDF-4C3D-FED4-64D0-3FCB83DD0DE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>
            <a:noFill/>
          </a:ln>
          <a:extLst>
            <a:ext uri="{91240B29-F687-4F45-9708-019B960494DF}">
              <a14:hiddenLine xmlns:a14="http://schemas.microsoft.com/office/drawing/2010/main" w="0">
                <a:solidFill>
                  <a:srgbClr val="FFFFFF"/>
                </a:solidFill>
              </a14:hiddenLine>
            </a:ext>
          </a:extLst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371475" y="2257200"/>
            <a:ext cx="5632450" cy="1980000"/>
          </a:xfrm>
          <a:prstGeom prst="rect">
            <a:avLst/>
          </a:prstGeom>
        </p:spPr>
        <p:txBody>
          <a:bodyPr anchor="t"/>
          <a:lstStyle>
            <a:lvl1pPr algn="l">
              <a:spcBef>
                <a:spcPts val="200"/>
              </a:spcBef>
              <a:defRPr sz="4000" b="0">
                <a:solidFill>
                  <a:schemeClr val="tx2">
                    <a:lumMod val="50000"/>
                  </a:schemeClr>
                </a:solidFill>
              </a:defRPr>
            </a:lvl1pPr>
            <a:lvl2pPr marL="0" indent="0" algn="l">
              <a:spcBef>
                <a:spcPts val="200"/>
              </a:spcBef>
              <a:buNone/>
              <a:defRPr sz="2200" b="0">
                <a:solidFill>
                  <a:schemeClr val="bg1"/>
                </a:solidFill>
              </a:defRPr>
            </a:lvl2pPr>
          </a:lstStyle>
          <a:p>
            <a:pPr lvl="0"/>
            <a:r>
              <a:rPr lang="en-GB"/>
              <a:t>Click to add title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371840" y="1713332"/>
            <a:ext cx="976312" cy="540000"/>
          </a:xfrm>
          <a:prstGeom prst="rect">
            <a:avLst/>
          </a:prstGeom>
        </p:spPr>
        <p:txBody>
          <a:bodyPr anchor="t"/>
          <a:lstStyle>
            <a:lvl1pPr algn="l">
              <a:spcBef>
                <a:spcPts val="200"/>
              </a:spcBef>
              <a:defRPr sz="4000" b="0">
                <a:solidFill>
                  <a:schemeClr val="tx2">
                    <a:lumMod val="50000"/>
                  </a:schemeClr>
                </a:solidFill>
              </a:defRPr>
            </a:lvl1pPr>
            <a:lvl2pPr marL="0" indent="0" algn="l">
              <a:spcBef>
                <a:spcPts val="200"/>
              </a:spcBef>
              <a:buNone/>
              <a:defRPr sz="2200" b="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No.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3B42F9CB-0589-F398-57FD-3EC1EFF960F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9077" t="-603" r="28624" b="56301"/>
          <a:stretch>
            <a:fillRect/>
          </a:stretch>
        </p:blipFill>
        <p:spPr>
          <a:xfrm>
            <a:off x="8645698" y="2100638"/>
            <a:ext cx="3562728" cy="4757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045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tags" Target="../tags/tag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image" Target="../media/image2.sv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slideLayout" Target="../slideLayouts/slideLayout61.xml"/><Relationship Id="rId18" Type="http://schemas.openxmlformats.org/officeDocument/2006/relationships/slideLayout" Target="../slideLayouts/slideLayout66.xml"/><Relationship Id="rId26" Type="http://schemas.openxmlformats.org/officeDocument/2006/relationships/slideLayout" Target="../slideLayouts/slideLayout74.xml"/><Relationship Id="rId3" Type="http://schemas.openxmlformats.org/officeDocument/2006/relationships/slideLayout" Target="../slideLayouts/slideLayout51.xml"/><Relationship Id="rId21" Type="http://schemas.openxmlformats.org/officeDocument/2006/relationships/slideLayout" Target="../slideLayouts/slideLayout69.xml"/><Relationship Id="rId7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0.xml"/><Relationship Id="rId17" Type="http://schemas.openxmlformats.org/officeDocument/2006/relationships/slideLayout" Target="../slideLayouts/slideLayout65.xml"/><Relationship Id="rId25" Type="http://schemas.openxmlformats.org/officeDocument/2006/relationships/slideLayout" Target="../slideLayouts/slideLayout73.xml"/><Relationship Id="rId2" Type="http://schemas.openxmlformats.org/officeDocument/2006/relationships/slideLayout" Target="../slideLayouts/slideLayout50.xml"/><Relationship Id="rId16" Type="http://schemas.openxmlformats.org/officeDocument/2006/relationships/slideLayout" Target="../slideLayouts/slideLayout64.xml"/><Relationship Id="rId20" Type="http://schemas.openxmlformats.org/officeDocument/2006/relationships/slideLayout" Target="../slideLayouts/slideLayout68.xml"/><Relationship Id="rId29" Type="http://schemas.openxmlformats.org/officeDocument/2006/relationships/tags" Target="../tags/tag18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24" Type="http://schemas.openxmlformats.org/officeDocument/2006/relationships/slideLayout" Target="../slideLayouts/slideLayout72.xml"/><Relationship Id="rId32" Type="http://schemas.openxmlformats.org/officeDocument/2006/relationships/image" Target="../media/image14.svg"/><Relationship Id="rId5" Type="http://schemas.openxmlformats.org/officeDocument/2006/relationships/slideLayout" Target="../slideLayouts/slideLayout53.xml"/><Relationship Id="rId15" Type="http://schemas.openxmlformats.org/officeDocument/2006/relationships/slideLayout" Target="../slideLayouts/slideLayout63.xml"/><Relationship Id="rId23" Type="http://schemas.openxmlformats.org/officeDocument/2006/relationships/slideLayout" Target="../slideLayouts/slideLayout71.xml"/><Relationship Id="rId28" Type="http://schemas.openxmlformats.org/officeDocument/2006/relationships/theme" Target="../theme/theme2.xml"/><Relationship Id="rId10" Type="http://schemas.openxmlformats.org/officeDocument/2006/relationships/slideLayout" Target="../slideLayouts/slideLayout58.xml"/><Relationship Id="rId19" Type="http://schemas.openxmlformats.org/officeDocument/2006/relationships/slideLayout" Target="../slideLayouts/slideLayout67.xml"/><Relationship Id="rId31" Type="http://schemas.openxmlformats.org/officeDocument/2006/relationships/image" Target="../media/image13.png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Relationship Id="rId14" Type="http://schemas.openxmlformats.org/officeDocument/2006/relationships/slideLayout" Target="../slideLayouts/slideLayout62.xml"/><Relationship Id="rId22" Type="http://schemas.openxmlformats.org/officeDocument/2006/relationships/slideLayout" Target="../slideLayouts/slideLayout70.xml"/><Relationship Id="rId27" Type="http://schemas.openxmlformats.org/officeDocument/2006/relationships/slideLayout" Target="../slideLayouts/slideLayout75.xml"/><Relationship Id="rId30" Type="http://schemas.openxmlformats.org/officeDocument/2006/relationships/tags" Target="../tags/tag1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3.xml"/><Relationship Id="rId13" Type="http://schemas.openxmlformats.org/officeDocument/2006/relationships/slideLayout" Target="../slideLayouts/slideLayout88.xml"/><Relationship Id="rId18" Type="http://schemas.openxmlformats.org/officeDocument/2006/relationships/image" Target="../media/image13.png"/><Relationship Id="rId3" Type="http://schemas.openxmlformats.org/officeDocument/2006/relationships/slideLayout" Target="../slideLayouts/slideLayout78.xml"/><Relationship Id="rId7" Type="http://schemas.openxmlformats.org/officeDocument/2006/relationships/slideLayout" Target="../slideLayouts/slideLayout82.xml"/><Relationship Id="rId12" Type="http://schemas.openxmlformats.org/officeDocument/2006/relationships/slideLayout" Target="../slideLayouts/slideLayout87.xml"/><Relationship Id="rId17" Type="http://schemas.openxmlformats.org/officeDocument/2006/relationships/tags" Target="../tags/tag27.xml"/><Relationship Id="rId2" Type="http://schemas.openxmlformats.org/officeDocument/2006/relationships/slideLayout" Target="../slideLayouts/slideLayout77.xml"/><Relationship Id="rId16" Type="http://schemas.openxmlformats.org/officeDocument/2006/relationships/tags" Target="../tags/tag26.xml"/><Relationship Id="rId1" Type="http://schemas.openxmlformats.org/officeDocument/2006/relationships/slideLayout" Target="../slideLayouts/slideLayout76.xml"/><Relationship Id="rId6" Type="http://schemas.openxmlformats.org/officeDocument/2006/relationships/slideLayout" Target="../slideLayouts/slideLayout81.xml"/><Relationship Id="rId11" Type="http://schemas.openxmlformats.org/officeDocument/2006/relationships/slideLayout" Target="../slideLayouts/slideLayout86.xml"/><Relationship Id="rId5" Type="http://schemas.openxmlformats.org/officeDocument/2006/relationships/slideLayout" Target="../slideLayouts/slideLayout80.xml"/><Relationship Id="rId15" Type="http://schemas.openxmlformats.org/officeDocument/2006/relationships/theme" Target="../theme/theme3.xml"/><Relationship Id="rId10" Type="http://schemas.openxmlformats.org/officeDocument/2006/relationships/slideLayout" Target="../slideLayouts/slideLayout85.xml"/><Relationship Id="rId19" Type="http://schemas.openxmlformats.org/officeDocument/2006/relationships/image" Target="../media/image14.svg"/><Relationship Id="rId4" Type="http://schemas.openxmlformats.org/officeDocument/2006/relationships/slideLayout" Target="../slideLayouts/slideLayout79.xml"/><Relationship Id="rId9" Type="http://schemas.openxmlformats.org/officeDocument/2006/relationships/slideLayout" Target="../slideLayouts/slideLayout84.xml"/><Relationship Id="rId14" Type="http://schemas.openxmlformats.org/officeDocument/2006/relationships/slideLayout" Target="../slideLayouts/slideLayout89.xml"/></Relationships>
</file>

<file path=ppt/slideMasters/_rels/slideMaster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02.xml"/><Relationship Id="rId18" Type="http://schemas.openxmlformats.org/officeDocument/2006/relationships/slideLayout" Target="../slideLayouts/slideLayout107.xml"/><Relationship Id="rId26" Type="http://schemas.openxmlformats.org/officeDocument/2006/relationships/slideLayout" Target="../slideLayouts/slideLayout115.xml"/><Relationship Id="rId39" Type="http://schemas.openxmlformats.org/officeDocument/2006/relationships/slideLayout" Target="../slideLayouts/slideLayout128.xml"/><Relationship Id="rId21" Type="http://schemas.openxmlformats.org/officeDocument/2006/relationships/slideLayout" Target="../slideLayouts/slideLayout110.xml"/><Relationship Id="rId34" Type="http://schemas.openxmlformats.org/officeDocument/2006/relationships/slideLayout" Target="../slideLayouts/slideLayout123.xml"/><Relationship Id="rId42" Type="http://schemas.openxmlformats.org/officeDocument/2006/relationships/slideLayout" Target="../slideLayouts/slideLayout131.xml"/><Relationship Id="rId47" Type="http://schemas.openxmlformats.org/officeDocument/2006/relationships/slideLayout" Target="../slideLayouts/slideLayout136.xml"/><Relationship Id="rId50" Type="http://schemas.openxmlformats.org/officeDocument/2006/relationships/slideLayout" Target="../slideLayouts/slideLayout139.xml"/><Relationship Id="rId55" Type="http://schemas.openxmlformats.org/officeDocument/2006/relationships/slideLayout" Target="../slideLayouts/slideLayout144.xml"/><Relationship Id="rId7" Type="http://schemas.openxmlformats.org/officeDocument/2006/relationships/slideLayout" Target="../slideLayouts/slideLayout96.xml"/><Relationship Id="rId2" Type="http://schemas.openxmlformats.org/officeDocument/2006/relationships/slideLayout" Target="../slideLayouts/slideLayout91.xml"/><Relationship Id="rId16" Type="http://schemas.openxmlformats.org/officeDocument/2006/relationships/slideLayout" Target="../slideLayouts/slideLayout105.xml"/><Relationship Id="rId29" Type="http://schemas.openxmlformats.org/officeDocument/2006/relationships/slideLayout" Target="../slideLayouts/slideLayout118.xml"/><Relationship Id="rId11" Type="http://schemas.openxmlformats.org/officeDocument/2006/relationships/slideLayout" Target="../slideLayouts/slideLayout100.xml"/><Relationship Id="rId24" Type="http://schemas.openxmlformats.org/officeDocument/2006/relationships/slideLayout" Target="../slideLayouts/slideLayout113.xml"/><Relationship Id="rId32" Type="http://schemas.openxmlformats.org/officeDocument/2006/relationships/slideLayout" Target="../slideLayouts/slideLayout121.xml"/><Relationship Id="rId37" Type="http://schemas.openxmlformats.org/officeDocument/2006/relationships/slideLayout" Target="../slideLayouts/slideLayout126.xml"/><Relationship Id="rId40" Type="http://schemas.openxmlformats.org/officeDocument/2006/relationships/slideLayout" Target="../slideLayouts/slideLayout129.xml"/><Relationship Id="rId45" Type="http://schemas.openxmlformats.org/officeDocument/2006/relationships/slideLayout" Target="../slideLayouts/slideLayout134.xml"/><Relationship Id="rId53" Type="http://schemas.openxmlformats.org/officeDocument/2006/relationships/slideLayout" Target="../slideLayouts/slideLayout142.xml"/><Relationship Id="rId58" Type="http://schemas.openxmlformats.org/officeDocument/2006/relationships/image" Target="../media/image1.png"/><Relationship Id="rId5" Type="http://schemas.openxmlformats.org/officeDocument/2006/relationships/slideLayout" Target="../slideLayouts/slideLayout94.xml"/><Relationship Id="rId19" Type="http://schemas.openxmlformats.org/officeDocument/2006/relationships/slideLayout" Target="../slideLayouts/slideLayout108.xml"/><Relationship Id="rId4" Type="http://schemas.openxmlformats.org/officeDocument/2006/relationships/slideLayout" Target="../slideLayouts/slideLayout93.xml"/><Relationship Id="rId9" Type="http://schemas.openxmlformats.org/officeDocument/2006/relationships/slideLayout" Target="../slideLayouts/slideLayout98.xml"/><Relationship Id="rId14" Type="http://schemas.openxmlformats.org/officeDocument/2006/relationships/slideLayout" Target="../slideLayouts/slideLayout103.xml"/><Relationship Id="rId22" Type="http://schemas.openxmlformats.org/officeDocument/2006/relationships/slideLayout" Target="../slideLayouts/slideLayout111.xml"/><Relationship Id="rId27" Type="http://schemas.openxmlformats.org/officeDocument/2006/relationships/slideLayout" Target="../slideLayouts/slideLayout116.xml"/><Relationship Id="rId30" Type="http://schemas.openxmlformats.org/officeDocument/2006/relationships/slideLayout" Target="../slideLayouts/slideLayout119.xml"/><Relationship Id="rId35" Type="http://schemas.openxmlformats.org/officeDocument/2006/relationships/slideLayout" Target="../slideLayouts/slideLayout124.xml"/><Relationship Id="rId43" Type="http://schemas.openxmlformats.org/officeDocument/2006/relationships/slideLayout" Target="../slideLayouts/slideLayout132.xml"/><Relationship Id="rId48" Type="http://schemas.openxmlformats.org/officeDocument/2006/relationships/slideLayout" Target="../slideLayouts/slideLayout137.xml"/><Relationship Id="rId56" Type="http://schemas.openxmlformats.org/officeDocument/2006/relationships/theme" Target="../theme/theme4.xml"/><Relationship Id="rId8" Type="http://schemas.openxmlformats.org/officeDocument/2006/relationships/slideLayout" Target="../slideLayouts/slideLayout97.xml"/><Relationship Id="rId51" Type="http://schemas.openxmlformats.org/officeDocument/2006/relationships/slideLayout" Target="../slideLayouts/slideLayout140.xml"/><Relationship Id="rId3" Type="http://schemas.openxmlformats.org/officeDocument/2006/relationships/slideLayout" Target="../slideLayouts/slideLayout92.xml"/><Relationship Id="rId12" Type="http://schemas.openxmlformats.org/officeDocument/2006/relationships/slideLayout" Target="../slideLayouts/slideLayout101.xml"/><Relationship Id="rId17" Type="http://schemas.openxmlformats.org/officeDocument/2006/relationships/slideLayout" Target="../slideLayouts/slideLayout106.xml"/><Relationship Id="rId25" Type="http://schemas.openxmlformats.org/officeDocument/2006/relationships/slideLayout" Target="../slideLayouts/slideLayout114.xml"/><Relationship Id="rId33" Type="http://schemas.openxmlformats.org/officeDocument/2006/relationships/slideLayout" Target="../slideLayouts/slideLayout122.xml"/><Relationship Id="rId38" Type="http://schemas.openxmlformats.org/officeDocument/2006/relationships/slideLayout" Target="../slideLayouts/slideLayout127.xml"/><Relationship Id="rId46" Type="http://schemas.openxmlformats.org/officeDocument/2006/relationships/slideLayout" Target="../slideLayouts/slideLayout135.xml"/><Relationship Id="rId59" Type="http://schemas.openxmlformats.org/officeDocument/2006/relationships/image" Target="../media/image2.svg"/><Relationship Id="rId20" Type="http://schemas.openxmlformats.org/officeDocument/2006/relationships/slideLayout" Target="../slideLayouts/slideLayout109.xml"/><Relationship Id="rId41" Type="http://schemas.openxmlformats.org/officeDocument/2006/relationships/slideLayout" Target="../slideLayouts/slideLayout130.xml"/><Relationship Id="rId54" Type="http://schemas.openxmlformats.org/officeDocument/2006/relationships/slideLayout" Target="../slideLayouts/slideLayout143.xml"/><Relationship Id="rId1" Type="http://schemas.openxmlformats.org/officeDocument/2006/relationships/slideLayout" Target="../slideLayouts/slideLayout90.xml"/><Relationship Id="rId6" Type="http://schemas.openxmlformats.org/officeDocument/2006/relationships/slideLayout" Target="../slideLayouts/slideLayout95.xml"/><Relationship Id="rId15" Type="http://schemas.openxmlformats.org/officeDocument/2006/relationships/slideLayout" Target="../slideLayouts/slideLayout104.xml"/><Relationship Id="rId23" Type="http://schemas.openxmlformats.org/officeDocument/2006/relationships/slideLayout" Target="../slideLayouts/slideLayout112.xml"/><Relationship Id="rId28" Type="http://schemas.openxmlformats.org/officeDocument/2006/relationships/slideLayout" Target="../slideLayouts/slideLayout117.xml"/><Relationship Id="rId36" Type="http://schemas.openxmlformats.org/officeDocument/2006/relationships/slideLayout" Target="../slideLayouts/slideLayout125.xml"/><Relationship Id="rId49" Type="http://schemas.openxmlformats.org/officeDocument/2006/relationships/slideLayout" Target="../slideLayouts/slideLayout138.xml"/><Relationship Id="rId57" Type="http://schemas.openxmlformats.org/officeDocument/2006/relationships/tags" Target="../tags/tag33.xml"/><Relationship Id="rId10" Type="http://schemas.openxmlformats.org/officeDocument/2006/relationships/slideLayout" Target="../slideLayouts/slideLayout99.xml"/><Relationship Id="rId31" Type="http://schemas.openxmlformats.org/officeDocument/2006/relationships/slideLayout" Target="../slideLayouts/slideLayout120.xml"/><Relationship Id="rId44" Type="http://schemas.openxmlformats.org/officeDocument/2006/relationships/slideLayout" Target="../slideLayouts/slideLayout133.xml"/><Relationship Id="rId52" Type="http://schemas.openxmlformats.org/officeDocument/2006/relationships/slideLayout" Target="../slideLayouts/slideLayout1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itle Placeholder 1"/>
          <p:cNvSpPr>
            <a:spLocks noGrp="1"/>
          </p:cNvSpPr>
          <p:nvPr>
            <p:ph type="title"/>
          </p:nvPr>
        </p:nvSpPr>
        <p:spPr>
          <a:xfrm>
            <a:off x="371475" y="407734"/>
            <a:ext cx="11455400" cy="4032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add title</a:t>
            </a:r>
            <a:endParaRPr lang="en-GB"/>
          </a:p>
        </p:txBody>
      </p:sp>
      <p:sp>
        <p:nvSpPr>
          <p:cNvPr id="92" name="Text Placeholder 2"/>
          <p:cNvSpPr>
            <a:spLocks noGrp="1"/>
          </p:cNvSpPr>
          <p:nvPr>
            <p:ph type="body" idx="1"/>
          </p:nvPr>
        </p:nvSpPr>
        <p:spPr>
          <a:xfrm>
            <a:off x="371476" y="1449387"/>
            <a:ext cx="11451936" cy="450643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grpSp>
        <p:nvGrpSpPr>
          <p:cNvPr id="2" name="Group 1"/>
          <p:cNvGrpSpPr/>
          <p:nvPr userDrawn="1"/>
        </p:nvGrpSpPr>
        <p:grpSpPr>
          <a:xfrm>
            <a:off x="-1162249" y="-600255"/>
            <a:ext cx="13699530" cy="7053442"/>
            <a:chOff x="-1162249" y="-600255"/>
            <a:chExt cx="13699530" cy="7053442"/>
          </a:xfrm>
        </p:grpSpPr>
        <p:cxnSp>
          <p:nvCxnSpPr>
            <p:cNvPr id="14" name="Straight Connector 13"/>
            <p:cNvCxnSpPr/>
            <p:nvPr userDrawn="1"/>
          </p:nvCxnSpPr>
          <p:spPr>
            <a:xfrm>
              <a:off x="-256200" y="1435011"/>
              <a:ext cx="180000" cy="0"/>
            </a:xfrm>
            <a:prstGeom prst="line">
              <a:avLst/>
            </a:prstGeom>
            <a:ln w="6350">
              <a:solidFill>
                <a:srgbClr val="85FBF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 userDrawn="1"/>
          </p:nvCxnSpPr>
          <p:spPr>
            <a:xfrm>
              <a:off x="-256200" y="6202956"/>
              <a:ext cx="180000" cy="0"/>
            </a:xfrm>
            <a:prstGeom prst="line">
              <a:avLst/>
            </a:prstGeom>
            <a:ln w="6350">
              <a:solidFill>
                <a:srgbClr val="85FBF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-256200" y="3426354"/>
              <a:ext cx="180000" cy="0"/>
            </a:xfrm>
            <a:prstGeom prst="line">
              <a:avLst/>
            </a:prstGeom>
            <a:ln w="6350">
              <a:solidFill>
                <a:srgbClr val="85FBF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-256200" y="5948198"/>
              <a:ext cx="180000" cy="0"/>
            </a:xfrm>
            <a:prstGeom prst="line">
              <a:avLst/>
            </a:prstGeom>
            <a:ln w="6350">
              <a:solidFill>
                <a:srgbClr val="85FBF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/>
            <p:cNvSpPr txBox="1"/>
            <p:nvPr userDrawn="1"/>
          </p:nvSpPr>
          <p:spPr>
            <a:xfrm>
              <a:off x="-747711" y="1370900"/>
              <a:ext cx="438671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800">
                  <a:solidFill>
                    <a:schemeClr val="accent2"/>
                  </a:solidFill>
                </a:rPr>
                <a:t>5.50cm</a:t>
              </a:r>
            </a:p>
          </p:txBody>
        </p:sp>
        <p:sp>
          <p:nvSpPr>
            <p:cNvPr id="54" name="TextBox 53"/>
            <p:cNvSpPr txBox="1"/>
            <p:nvPr userDrawn="1"/>
          </p:nvSpPr>
          <p:spPr>
            <a:xfrm>
              <a:off x="-747711" y="3357884"/>
              <a:ext cx="438671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800">
                  <a:solidFill>
                    <a:schemeClr val="accent2"/>
                  </a:solidFill>
                </a:rPr>
                <a:t>0 cm</a:t>
              </a:r>
            </a:p>
          </p:txBody>
        </p:sp>
        <p:sp>
          <p:nvSpPr>
            <p:cNvPr id="58" name="TextBox 57"/>
            <p:cNvSpPr txBox="1"/>
            <p:nvPr userDrawn="1"/>
          </p:nvSpPr>
          <p:spPr>
            <a:xfrm>
              <a:off x="-747711" y="5709600"/>
              <a:ext cx="438671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800">
                  <a:solidFill>
                    <a:schemeClr val="accent2"/>
                  </a:solidFill>
                </a:rPr>
                <a:t>7 cm</a:t>
              </a:r>
            </a:p>
          </p:txBody>
        </p:sp>
        <p:sp>
          <p:nvSpPr>
            <p:cNvPr id="60" name="TextBox 59"/>
            <p:cNvSpPr txBox="1"/>
            <p:nvPr userDrawn="1"/>
          </p:nvSpPr>
          <p:spPr>
            <a:xfrm>
              <a:off x="304800" y="-437436"/>
              <a:ext cx="438671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GB" sz="800">
                  <a:solidFill>
                    <a:schemeClr val="accent2"/>
                  </a:solidFill>
                </a:rPr>
                <a:t>15.9cm</a:t>
              </a:r>
            </a:p>
          </p:txBody>
        </p:sp>
        <p:sp>
          <p:nvSpPr>
            <p:cNvPr id="72" name="TextBox 71"/>
            <p:cNvSpPr txBox="1"/>
            <p:nvPr userDrawn="1"/>
          </p:nvSpPr>
          <p:spPr>
            <a:xfrm>
              <a:off x="11426031" y="-437436"/>
              <a:ext cx="438671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800">
                  <a:solidFill>
                    <a:schemeClr val="accent2"/>
                  </a:solidFill>
                </a:rPr>
                <a:t>15.9 cm</a:t>
              </a:r>
            </a:p>
          </p:txBody>
        </p:sp>
        <p:cxnSp>
          <p:nvCxnSpPr>
            <p:cNvPr id="5" name="Straight Connector 4"/>
            <p:cNvCxnSpPr/>
            <p:nvPr userDrawn="1"/>
          </p:nvCxnSpPr>
          <p:spPr>
            <a:xfrm>
              <a:off x="371113" y="-265725"/>
              <a:ext cx="0" cy="180000"/>
            </a:xfrm>
            <a:prstGeom prst="line">
              <a:avLst/>
            </a:prstGeom>
            <a:ln w="6350">
              <a:solidFill>
                <a:srgbClr val="85FBF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TextBox 84"/>
            <p:cNvSpPr txBox="1"/>
            <p:nvPr userDrawn="1"/>
          </p:nvSpPr>
          <p:spPr>
            <a:xfrm>
              <a:off x="-1143000" y="5832711"/>
              <a:ext cx="833960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800">
                  <a:solidFill>
                    <a:schemeClr val="accent2"/>
                  </a:solidFill>
                </a:rPr>
                <a:t>Content Bottom</a:t>
              </a:r>
            </a:p>
          </p:txBody>
        </p:sp>
        <p:sp>
          <p:nvSpPr>
            <p:cNvPr id="86" name="TextBox 85"/>
            <p:cNvSpPr txBox="1"/>
            <p:nvPr userDrawn="1"/>
          </p:nvSpPr>
          <p:spPr>
            <a:xfrm>
              <a:off x="-1143000" y="1494011"/>
              <a:ext cx="833960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800">
                  <a:solidFill>
                    <a:schemeClr val="accent2"/>
                  </a:solidFill>
                </a:rPr>
                <a:t>Content Top</a:t>
              </a:r>
            </a:p>
          </p:txBody>
        </p:sp>
        <p:sp>
          <p:nvSpPr>
            <p:cNvPr id="88" name="TextBox 87"/>
            <p:cNvSpPr txBox="1"/>
            <p:nvPr userDrawn="1"/>
          </p:nvSpPr>
          <p:spPr>
            <a:xfrm>
              <a:off x="-590537" y="-438330"/>
              <a:ext cx="833960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800">
                  <a:solidFill>
                    <a:schemeClr val="accent2"/>
                  </a:solidFill>
                </a:rPr>
                <a:t>Left Margin</a:t>
              </a:r>
            </a:p>
          </p:txBody>
        </p:sp>
        <p:sp>
          <p:nvSpPr>
            <p:cNvPr id="89" name="TextBox 88"/>
            <p:cNvSpPr txBox="1"/>
            <p:nvPr userDrawn="1"/>
          </p:nvSpPr>
          <p:spPr>
            <a:xfrm>
              <a:off x="11898039" y="-438330"/>
              <a:ext cx="639242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GB" sz="800">
                  <a:solidFill>
                    <a:schemeClr val="accent2"/>
                  </a:solidFill>
                </a:rPr>
                <a:t>Right Margin</a:t>
              </a:r>
            </a:p>
          </p:txBody>
        </p:sp>
        <p:cxnSp>
          <p:nvCxnSpPr>
            <p:cNvPr id="98" name="Straight Connector 97"/>
            <p:cNvCxnSpPr/>
            <p:nvPr userDrawn="1"/>
          </p:nvCxnSpPr>
          <p:spPr>
            <a:xfrm>
              <a:off x="6096000" y="-363357"/>
              <a:ext cx="0" cy="180000"/>
            </a:xfrm>
            <a:prstGeom prst="line">
              <a:avLst/>
            </a:prstGeom>
            <a:ln w="63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TextBox 98"/>
            <p:cNvSpPr txBox="1"/>
            <p:nvPr userDrawn="1"/>
          </p:nvSpPr>
          <p:spPr>
            <a:xfrm>
              <a:off x="5914719" y="-600255"/>
              <a:ext cx="362256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GB" sz="800">
                  <a:solidFill>
                    <a:schemeClr val="accent2"/>
                  </a:solidFill>
                </a:rPr>
                <a:t>Middle </a:t>
              </a:r>
              <a:br>
                <a:rPr lang="en-GB" sz="800">
                  <a:solidFill>
                    <a:schemeClr val="accent2"/>
                  </a:solidFill>
                </a:rPr>
              </a:br>
              <a:r>
                <a:rPr lang="en-GB" sz="800">
                  <a:solidFill>
                    <a:schemeClr val="accent2"/>
                  </a:solidFill>
                </a:rPr>
                <a:t>0cm </a:t>
              </a:r>
            </a:p>
          </p:txBody>
        </p:sp>
        <p:sp>
          <p:nvSpPr>
            <p:cNvPr id="101" name="TextBox 100"/>
            <p:cNvSpPr txBox="1"/>
            <p:nvPr userDrawn="1"/>
          </p:nvSpPr>
          <p:spPr>
            <a:xfrm>
              <a:off x="5636264" y="-208836"/>
              <a:ext cx="362256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GB" sz="800">
                  <a:solidFill>
                    <a:schemeClr val="accent2"/>
                  </a:solidFill>
                </a:rPr>
                <a:t>0.26cm</a:t>
              </a:r>
            </a:p>
          </p:txBody>
        </p:sp>
        <p:cxnSp>
          <p:nvCxnSpPr>
            <p:cNvPr id="104" name="Straight Connector 103"/>
            <p:cNvCxnSpPr/>
            <p:nvPr userDrawn="1"/>
          </p:nvCxnSpPr>
          <p:spPr>
            <a:xfrm>
              <a:off x="6000389" y="-265725"/>
              <a:ext cx="0" cy="180000"/>
            </a:xfrm>
            <a:prstGeom prst="line">
              <a:avLst/>
            </a:prstGeom>
            <a:ln w="63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 userDrawn="1"/>
          </p:nvCxnSpPr>
          <p:spPr>
            <a:xfrm>
              <a:off x="6190362" y="-265725"/>
              <a:ext cx="0" cy="180000"/>
            </a:xfrm>
            <a:prstGeom prst="line">
              <a:avLst/>
            </a:prstGeom>
            <a:ln w="63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TextBox 105"/>
            <p:cNvSpPr txBox="1"/>
            <p:nvPr userDrawn="1"/>
          </p:nvSpPr>
          <p:spPr>
            <a:xfrm>
              <a:off x="6191102" y="-208836"/>
              <a:ext cx="362256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GB" sz="800">
                  <a:solidFill>
                    <a:schemeClr val="accent2"/>
                  </a:solidFill>
                </a:rPr>
                <a:t>0.26cm</a:t>
              </a:r>
            </a:p>
          </p:txBody>
        </p:sp>
        <p:cxnSp>
          <p:nvCxnSpPr>
            <p:cNvPr id="107" name="Straight Connector 106"/>
            <p:cNvCxnSpPr/>
            <p:nvPr userDrawn="1"/>
          </p:nvCxnSpPr>
          <p:spPr>
            <a:xfrm>
              <a:off x="11823411" y="-265725"/>
              <a:ext cx="0" cy="180000"/>
            </a:xfrm>
            <a:prstGeom prst="line">
              <a:avLst/>
            </a:prstGeom>
            <a:ln w="6350">
              <a:solidFill>
                <a:srgbClr val="85FBF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 userDrawn="1"/>
          </p:nvCxnSpPr>
          <p:spPr>
            <a:xfrm>
              <a:off x="-256200" y="407734"/>
              <a:ext cx="180000" cy="0"/>
            </a:xfrm>
            <a:prstGeom prst="line">
              <a:avLst/>
            </a:prstGeom>
            <a:ln w="6350">
              <a:solidFill>
                <a:srgbClr val="85FBF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TextBox 108"/>
            <p:cNvSpPr txBox="1"/>
            <p:nvPr userDrawn="1"/>
          </p:nvSpPr>
          <p:spPr>
            <a:xfrm>
              <a:off x="-747711" y="386341"/>
              <a:ext cx="438671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800">
                  <a:solidFill>
                    <a:schemeClr val="accent2"/>
                  </a:solidFill>
                </a:rPr>
                <a:t>8.4cm</a:t>
              </a:r>
            </a:p>
          </p:txBody>
        </p:sp>
        <p:sp>
          <p:nvSpPr>
            <p:cNvPr id="110" name="TextBox 109"/>
            <p:cNvSpPr txBox="1"/>
            <p:nvPr userDrawn="1"/>
          </p:nvSpPr>
          <p:spPr>
            <a:xfrm>
              <a:off x="-1143000" y="509452"/>
              <a:ext cx="833960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800">
                  <a:solidFill>
                    <a:schemeClr val="accent2"/>
                  </a:solidFill>
                </a:rPr>
                <a:t>Title Top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A925CEB6-6DDA-49BF-824C-CFA9D8A07E3F}"/>
                </a:ext>
              </a:extLst>
            </p:cNvPr>
            <p:cNvSpPr txBox="1"/>
            <p:nvPr userDrawn="1"/>
          </p:nvSpPr>
          <p:spPr>
            <a:xfrm>
              <a:off x="-766960" y="6206965"/>
              <a:ext cx="438671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800">
                  <a:solidFill>
                    <a:schemeClr val="accent2"/>
                  </a:solidFill>
                </a:rPr>
                <a:t>7.70 cm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E1658A23-15A2-4406-AF7E-89707B5575E7}"/>
                </a:ext>
              </a:extLst>
            </p:cNvPr>
            <p:cNvSpPr txBox="1"/>
            <p:nvPr userDrawn="1"/>
          </p:nvSpPr>
          <p:spPr>
            <a:xfrm>
              <a:off x="-1162249" y="6330076"/>
              <a:ext cx="833960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800">
                  <a:solidFill>
                    <a:schemeClr val="accent2"/>
                  </a:solidFill>
                </a:rPr>
                <a:t>Image Bottom</a:t>
              </a:r>
            </a:p>
          </p:txBody>
        </p:sp>
      </p:grp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314C844D-A5F7-B0AD-7C8B-1F71318F65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04834" y="6390000"/>
            <a:ext cx="7020421" cy="19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7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GB"/>
              <a:t>Footer goes here – font size 7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A1656CA-15D3-5A5B-6F3C-96700B7FC5D1}"/>
              </a:ext>
            </a:extLst>
          </p:cNvPr>
          <p:cNvSpPr/>
          <p:nvPr userDrawn="1"/>
        </p:nvSpPr>
        <p:spPr bwMode="ltGray">
          <a:xfrm>
            <a:off x="1" y="6759575"/>
            <a:ext cx="12191999" cy="98426"/>
          </a:xfrm>
          <a:prstGeom prst="rect">
            <a:avLst/>
          </a:prstGeom>
          <a:gradFill>
            <a:gsLst>
              <a:gs pos="0">
                <a:srgbClr val="00A8B8"/>
              </a:gs>
              <a:gs pos="100000">
                <a:srgbClr val="2EEFEE"/>
              </a:gs>
            </a:gsLst>
            <a:lin ang="0" scaled="1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pt-BR" sz="1600" b="0" err="1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ABFA495-BCC8-6635-35CA-D8ABBA82B230}"/>
              </a:ext>
            </a:extLst>
          </p:cNvPr>
          <p:cNvGrpSpPr/>
          <p:nvPr userDrawn="1"/>
        </p:nvGrpSpPr>
        <p:grpSpPr>
          <a:xfrm>
            <a:off x="7081185" y="-600255"/>
            <a:ext cx="3909599" cy="486636"/>
            <a:chOff x="7385834" y="-516819"/>
            <a:chExt cx="3239278" cy="403200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1CD17F3-E8F5-921D-E644-C029462888C3}"/>
                </a:ext>
              </a:extLst>
            </p:cNvPr>
            <p:cNvSpPr/>
            <p:nvPr userDrawn="1"/>
          </p:nvSpPr>
          <p:spPr bwMode="ltGray">
            <a:xfrm>
              <a:off x="7385834" y="-516819"/>
              <a:ext cx="403200" cy="403200"/>
            </a:xfrm>
            <a:prstGeom prst="rect">
              <a:avLst/>
            </a:prstGeom>
            <a:solidFill>
              <a:srgbClr val="00A8B8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pt-BR" sz="1600" b="0" err="1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13ACF41-75CA-857E-487D-0BAFC5BA7A16}"/>
                </a:ext>
              </a:extLst>
            </p:cNvPr>
            <p:cNvSpPr/>
            <p:nvPr userDrawn="1"/>
          </p:nvSpPr>
          <p:spPr bwMode="ltGray">
            <a:xfrm>
              <a:off x="7792427" y="-516819"/>
              <a:ext cx="403200" cy="403200"/>
            </a:xfrm>
            <a:prstGeom prst="rect">
              <a:avLst/>
            </a:prstGeom>
            <a:solidFill>
              <a:srgbClr val="004A52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pt-BR" sz="1600" b="0" err="1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E8412259-69D9-1980-5017-42770AA652AD}"/>
                </a:ext>
              </a:extLst>
            </p:cNvPr>
            <p:cNvSpPr/>
            <p:nvPr userDrawn="1"/>
          </p:nvSpPr>
          <p:spPr bwMode="ltGray">
            <a:xfrm>
              <a:off x="8198635" y="-516819"/>
              <a:ext cx="403200" cy="403200"/>
            </a:xfrm>
            <a:prstGeom prst="rect">
              <a:avLst/>
            </a:prstGeom>
            <a:solidFill>
              <a:srgbClr val="FFD61F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pt-BR" sz="1600" b="0" err="1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3AB4767-06A0-40B0-A88A-38CD1B95C499}"/>
                </a:ext>
              </a:extLst>
            </p:cNvPr>
            <p:cNvSpPr/>
            <p:nvPr userDrawn="1"/>
          </p:nvSpPr>
          <p:spPr bwMode="ltGray">
            <a:xfrm>
              <a:off x="8605387" y="-516819"/>
              <a:ext cx="403200" cy="403200"/>
            </a:xfrm>
            <a:prstGeom prst="rect">
              <a:avLst/>
            </a:prstGeom>
            <a:solidFill>
              <a:srgbClr val="2EEFEE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pt-BR" sz="1600" b="0" err="1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A9AC594-550E-3839-C4F1-75DE455D7605}"/>
                </a:ext>
              </a:extLst>
            </p:cNvPr>
            <p:cNvSpPr/>
            <p:nvPr userDrawn="1"/>
          </p:nvSpPr>
          <p:spPr bwMode="ltGray">
            <a:xfrm>
              <a:off x="9007883" y="-516819"/>
              <a:ext cx="403200" cy="403200"/>
            </a:xfrm>
            <a:prstGeom prst="rect">
              <a:avLst/>
            </a:prstGeom>
            <a:solidFill>
              <a:srgbClr val="0AF0B8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pt-BR" sz="1600" b="0" err="1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1D5DC5D5-7532-CB48-3836-53EF3BC39BC0}"/>
                </a:ext>
              </a:extLst>
            </p:cNvPr>
            <p:cNvSpPr/>
            <p:nvPr userDrawn="1"/>
          </p:nvSpPr>
          <p:spPr bwMode="ltGray">
            <a:xfrm>
              <a:off x="9408387" y="-516819"/>
              <a:ext cx="403200" cy="403200"/>
            </a:xfrm>
            <a:prstGeom prst="rect">
              <a:avLst/>
            </a:prstGeom>
            <a:solidFill>
              <a:srgbClr val="F871A0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pt-BR" sz="1600" b="0" err="1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BE877D7F-AE9C-DF89-EDFE-5AAFF75C12F8}"/>
                </a:ext>
              </a:extLst>
            </p:cNvPr>
            <p:cNvSpPr/>
            <p:nvPr userDrawn="1"/>
          </p:nvSpPr>
          <p:spPr bwMode="ltGray">
            <a:xfrm>
              <a:off x="9818373" y="-516819"/>
              <a:ext cx="403200" cy="403200"/>
            </a:xfrm>
            <a:prstGeom prst="rect">
              <a:avLst/>
            </a:prstGeom>
            <a:solidFill>
              <a:srgbClr val="0179FF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pt-BR" sz="1600" b="0" err="1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F4EEF38B-4BA8-FAFF-0835-14FFD23E584C}"/>
                </a:ext>
              </a:extLst>
            </p:cNvPr>
            <p:cNvSpPr/>
            <p:nvPr userDrawn="1"/>
          </p:nvSpPr>
          <p:spPr bwMode="ltGray">
            <a:xfrm>
              <a:off x="10221912" y="-516819"/>
              <a:ext cx="403200" cy="403200"/>
            </a:xfrm>
            <a:prstGeom prst="rect">
              <a:avLst/>
            </a:prstGeom>
            <a:solidFill>
              <a:srgbClr val="FF8200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pt-BR" sz="1600" b="0" err="1"/>
            </a:p>
          </p:txBody>
        </p:sp>
      </p:grpSp>
      <p:sp>
        <p:nvSpPr>
          <p:cNvPr id="29" name="Slide Number Placeholder 5">
            <a:extLst>
              <a:ext uri="{FF2B5EF4-FFF2-40B4-BE49-F238E27FC236}">
                <a16:creationId xmlns:a16="http://schemas.microsoft.com/office/drawing/2014/main" id="{F5A9E870-4B5A-7925-EF8E-35FA096F0A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3513" y="6390000"/>
            <a:ext cx="2603363" cy="1968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GB" sz="1050"/>
              <a:t>APAC Region</a:t>
            </a:r>
            <a:r>
              <a:rPr lang="en-GB"/>
              <a:t>| </a:t>
            </a:r>
            <a:fld id="{4034BEE3-566C-4068-A777-C3A4762E861B}" type="slidenum">
              <a:rPr lang="en-GB" smtClean="0"/>
              <a:pPr/>
              <a:t>‹Nº›</a:t>
            </a:fld>
            <a:endParaRPr lang="en-GB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24C24965-EDA6-E7B7-2F86-7A24B811F251}"/>
              </a:ext>
            </a:extLst>
          </p:cNvPr>
          <p:cNvPicPr>
            <a:picLocks noChangeAspect="1"/>
          </p:cNvPicPr>
          <p:nvPr userDrawn="1">
            <p:custDataLst>
              <p:tags r:id="rId50"/>
            </p:custDataLst>
          </p:nvPr>
        </p:nvPicPr>
        <p:blipFill>
          <a:blip r:embed="rId51">
            <a:extLst>
              <a:ext uri="{96DAC541-7B7A-43D3-8B79-37D633B846F1}">
                <asvg:svgBlip xmlns:asvg="http://schemas.microsoft.com/office/drawing/2016/SVG/main" r:embed="rId52"/>
              </a:ext>
            </a:extLst>
          </a:blip>
          <a:srcRect t="33184" b="33184"/>
          <a:stretch/>
        </p:blipFill>
        <p:spPr>
          <a:xfrm>
            <a:off x="269875" y="6311809"/>
            <a:ext cx="1460500" cy="368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6627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1" r:id="rId1"/>
    <p:sldLayoutId id="2147483880" r:id="rId2"/>
    <p:sldLayoutId id="2147483882" r:id="rId3"/>
    <p:sldLayoutId id="2147483894" r:id="rId4"/>
    <p:sldLayoutId id="2147483697" r:id="rId5"/>
    <p:sldLayoutId id="2147483696" r:id="rId6"/>
    <p:sldLayoutId id="2147483899" r:id="rId7"/>
    <p:sldLayoutId id="2147483877" r:id="rId8"/>
    <p:sldLayoutId id="2147483878" r:id="rId9"/>
    <p:sldLayoutId id="2147483879" r:id="rId10"/>
    <p:sldLayoutId id="2147483844" r:id="rId11"/>
    <p:sldLayoutId id="2147483761" r:id="rId12"/>
    <p:sldLayoutId id="2147483762" r:id="rId13"/>
    <p:sldLayoutId id="2147483763" r:id="rId14"/>
    <p:sldLayoutId id="2147483764" r:id="rId15"/>
    <p:sldLayoutId id="2147483765" r:id="rId16"/>
    <p:sldLayoutId id="2147483766" r:id="rId17"/>
    <p:sldLayoutId id="2147483767" r:id="rId18"/>
    <p:sldLayoutId id="2147483768" r:id="rId19"/>
    <p:sldLayoutId id="2147483769" r:id="rId20"/>
    <p:sldLayoutId id="2147483770" r:id="rId21"/>
    <p:sldLayoutId id="2147483771" r:id="rId22"/>
    <p:sldLayoutId id="2147483772" r:id="rId23"/>
    <p:sldLayoutId id="2147483773" r:id="rId24"/>
    <p:sldLayoutId id="2147483774" r:id="rId25"/>
    <p:sldLayoutId id="2147483827" r:id="rId26"/>
    <p:sldLayoutId id="2147483829" r:id="rId27"/>
    <p:sldLayoutId id="2147483845" r:id="rId28"/>
    <p:sldLayoutId id="2147483830" r:id="rId29"/>
    <p:sldLayoutId id="2147483847" r:id="rId30"/>
    <p:sldLayoutId id="2147483848" r:id="rId31"/>
    <p:sldLayoutId id="2147483849" r:id="rId32"/>
    <p:sldLayoutId id="2147483850" r:id="rId33"/>
    <p:sldLayoutId id="2147483851" r:id="rId34"/>
    <p:sldLayoutId id="2147483775" r:id="rId35"/>
    <p:sldLayoutId id="2147483897" r:id="rId36"/>
    <p:sldLayoutId id="2147483887" r:id="rId37"/>
    <p:sldLayoutId id="2147483889" r:id="rId38"/>
    <p:sldLayoutId id="2147483890" r:id="rId39"/>
    <p:sldLayoutId id="2147483891" r:id="rId40"/>
    <p:sldLayoutId id="2147483892" r:id="rId41"/>
    <p:sldLayoutId id="2147483893" r:id="rId42"/>
    <p:sldLayoutId id="2147483883" r:id="rId43"/>
    <p:sldLayoutId id="2147483886" r:id="rId44"/>
    <p:sldLayoutId id="2147483898" r:id="rId45"/>
    <p:sldLayoutId id="2147483895" r:id="rId46"/>
    <p:sldLayoutId id="2147483896" r:id="rId47"/>
    <p:sldLayoutId id="2147483910" r:id="rId4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100000"/>
        </a:lnSpc>
        <a:spcBef>
          <a:spcPts val="600"/>
        </a:spcBef>
        <a:buNone/>
        <a:defRPr sz="2400" b="1" kern="1200">
          <a:solidFill>
            <a:schemeClr val="tx2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200"/>
        </a:spcBef>
        <a:buFont typeface="Arial" panose="020B0604020202020204" pitchFamily="34" charset="0"/>
        <a:buNone/>
        <a:defRPr sz="1600" kern="120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1pPr>
      <a:lvl2pPr marL="357188" indent="-179388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•"/>
        <a:tabLst/>
        <a:defRPr sz="1600" kern="120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2pPr>
      <a:lvl3pPr marL="534988" indent="-177800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•"/>
        <a:tabLst/>
        <a:defRPr sz="1600" kern="120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3pPr>
      <a:lvl4pPr marL="758825" indent="-179388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•"/>
        <a:tabLst/>
        <a:defRPr sz="1600" kern="120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4pPr>
      <a:lvl5pPr marL="982663" indent="-179388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•"/>
        <a:tabLst/>
        <a:defRPr sz="1600" kern="120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orient="horz" pos="2160" userDrawn="1">
          <p15:clr>
            <a:srgbClr val="F26B43"/>
          </p15:clr>
        </p15:guide>
        <p15:guide id="14" pos="7446" userDrawn="1">
          <p15:clr>
            <a:srgbClr val="F26B43"/>
          </p15:clr>
        </p15:guide>
        <p15:guide id="28" orient="horz" pos="913" userDrawn="1">
          <p15:clr>
            <a:srgbClr val="F26B43"/>
          </p15:clr>
        </p15:guide>
        <p15:guide id="29" orient="horz" pos="255" userDrawn="1">
          <p15:clr>
            <a:srgbClr val="F26B43"/>
          </p15:clr>
        </p15:guide>
        <p15:guide id="33" orient="horz" pos="3748" userDrawn="1">
          <p15:clr>
            <a:srgbClr val="F26B43"/>
          </p15:clr>
        </p15:guide>
        <p15:guide id="35" pos="234" userDrawn="1">
          <p15:clr>
            <a:srgbClr val="F26B43"/>
          </p15:clr>
        </p15:guide>
        <p15:guide id="36" pos="3840" userDrawn="1">
          <p15:clr>
            <a:srgbClr val="F26B43"/>
          </p15:clr>
        </p15:guide>
        <p15:guide id="37" pos="3782" userDrawn="1">
          <p15:clr>
            <a:srgbClr val="F26B43"/>
          </p15:clr>
        </p15:guide>
        <p15:guide id="38" pos="3900" userDrawn="1">
          <p15:clr>
            <a:srgbClr val="F26B43"/>
          </p15:clr>
        </p15:guide>
        <p15:guide id="39" orient="horz" pos="3906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itle Placeholder 1"/>
          <p:cNvSpPr>
            <a:spLocks noGrp="1"/>
          </p:cNvSpPr>
          <p:nvPr>
            <p:ph type="title"/>
          </p:nvPr>
        </p:nvSpPr>
        <p:spPr>
          <a:xfrm>
            <a:off x="359999" y="430718"/>
            <a:ext cx="11466875" cy="4032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add title</a:t>
            </a:r>
            <a:endParaRPr lang="en-GB"/>
          </a:p>
        </p:txBody>
      </p:sp>
      <p:sp>
        <p:nvSpPr>
          <p:cNvPr id="92" name="Text Placeholder 2"/>
          <p:cNvSpPr>
            <a:spLocks noGrp="1"/>
          </p:cNvSpPr>
          <p:nvPr>
            <p:ph type="body" idx="1"/>
          </p:nvPr>
        </p:nvSpPr>
        <p:spPr>
          <a:xfrm>
            <a:off x="359999" y="1710000"/>
            <a:ext cx="11466875" cy="39996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9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56913" y="6390000"/>
            <a:ext cx="969962" cy="1968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 b="0" i="0">
                <a:solidFill>
                  <a:schemeClr val="tx1"/>
                </a:solidFill>
                <a:latin typeface="Kantar Brown Light" panose="020B0404020101010102" pitchFamily="34" charset="77"/>
                <a:cs typeface="Kantar Brown Light" panose="020B0404020101010102" pitchFamily="34" charset="77"/>
              </a:defRPr>
            </a:lvl1pPr>
          </a:lstStyle>
          <a:p>
            <a:fld id="{4034BEE3-566C-4068-A777-C3A4762E861B}" type="slidenum">
              <a:rPr lang="en-GB" smtClean="0"/>
              <a:pPr/>
              <a:t>‹Nº›</a:t>
            </a:fld>
            <a:endParaRPr lang="en-GB"/>
          </a:p>
        </p:txBody>
      </p:sp>
      <p:grpSp>
        <p:nvGrpSpPr>
          <p:cNvPr id="2" name="Group 1"/>
          <p:cNvGrpSpPr/>
          <p:nvPr userDrawn="1"/>
        </p:nvGrpSpPr>
        <p:grpSpPr>
          <a:xfrm>
            <a:off x="-1143000" y="-600255"/>
            <a:ext cx="13680281" cy="6913023"/>
            <a:chOff x="-1143000" y="-600255"/>
            <a:chExt cx="13680281" cy="6913023"/>
          </a:xfrm>
        </p:grpSpPr>
        <p:cxnSp>
          <p:nvCxnSpPr>
            <p:cNvPr id="14" name="Straight Connector 13"/>
            <p:cNvCxnSpPr/>
            <p:nvPr userDrawn="1"/>
          </p:nvCxnSpPr>
          <p:spPr>
            <a:xfrm>
              <a:off x="-256200" y="1710267"/>
              <a:ext cx="180000" cy="0"/>
            </a:xfrm>
            <a:prstGeom prst="line">
              <a:avLst/>
            </a:prstGeom>
            <a:ln w="6350">
              <a:gradFill>
                <a:gsLst>
                  <a:gs pos="0">
                    <a:srgbClr val="F2DA64"/>
                  </a:gs>
                  <a:gs pos="18000">
                    <a:srgbClr val="A27700"/>
                  </a:gs>
                  <a:gs pos="71000">
                    <a:srgbClr val="D7B446"/>
                  </a:gs>
                  <a:gs pos="51000">
                    <a:srgbClr val="F2DA64"/>
                  </a:gs>
                  <a:gs pos="100000">
                    <a:srgbClr val="987000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 userDrawn="1"/>
          </p:nvCxnSpPr>
          <p:spPr>
            <a:xfrm>
              <a:off x="-256200" y="6143820"/>
              <a:ext cx="180000" cy="0"/>
            </a:xfrm>
            <a:prstGeom prst="line">
              <a:avLst/>
            </a:prstGeom>
            <a:ln w="6350">
              <a:gradFill>
                <a:gsLst>
                  <a:gs pos="0">
                    <a:srgbClr val="F2DA64"/>
                  </a:gs>
                  <a:gs pos="18000">
                    <a:srgbClr val="A27700"/>
                  </a:gs>
                  <a:gs pos="71000">
                    <a:srgbClr val="D7B446"/>
                  </a:gs>
                  <a:gs pos="51000">
                    <a:srgbClr val="F2DA64"/>
                  </a:gs>
                  <a:gs pos="100000">
                    <a:srgbClr val="987000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-256200" y="3426354"/>
              <a:ext cx="180000" cy="0"/>
            </a:xfrm>
            <a:prstGeom prst="line">
              <a:avLst/>
            </a:prstGeom>
            <a:ln w="6350">
              <a:gradFill>
                <a:gsLst>
                  <a:gs pos="0">
                    <a:srgbClr val="F2DA64"/>
                  </a:gs>
                  <a:gs pos="18000">
                    <a:srgbClr val="A27700"/>
                  </a:gs>
                  <a:gs pos="71000">
                    <a:srgbClr val="D7B446"/>
                  </a:gs>
                  <a:gs pos="51000">
                    <a:srgbClr val="F2DA64"/>
                  </a:gs>
                  <a:gs pos="100000">
                    <a:srgbClr val="987000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-256200" y="5714470"/>
              <a:ext cx="180000" cy="0"/>
            </a:xfrm>
            <a:prstGeom prst="line">
              <a:avLst/>
            </a:prstGeom>
            <a:ln w="6350">
              <a:gradFill>
                <a:gsLst>
                  <a:gs pos="0">
                    <a:srgbClr val="F2DA64"/>
                  </a:gs>
                  <a:gs pos="18000">
                    <a:srgbClr val="A27700"/>
                  </a:gs>
                  <a:gs pos="71000">
                    <a:srgbClr val="D7B446"/>
                  </a:gs>
                  <a:gs pos="51000">
                    <a:srgbClr val="F2DA64"/>
                  </a:gs>
                  <a:gs pos="100000">
                    <a:srgbClr val="987000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/>
            <p:cNvSpPr txBox="1"/>
            <p:nvPr userDrawn="1"/>
          </p:nvSpPr>
          <p:spPr>
            <a:xfrm>
              <a:off x="-747711" y="1646156"/>
              <a:ext cx="438671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800">
                  <a:solidFill>
                    <a:schemeClr val="tx1"/>
                  </a:solidFill>
                </a:rPr>
                <a:t>4.78cm</a:t>
              </a:r>
            </a:p>
          </p:txBody>
        </p:sp>
        <p:sp>
          <p:nvSpPr>
            <p:cNvPr id="54" name="TextBox 53"/>
            <p:cNvSpPr txBox="1"/>
            <p:nvPr userDrawn="1"/>
          </p:nvSpPr>
          <p:spPr>
            <a:xfrm>
              <a:off x="-747711" y="3357884"/>
              <a:ext cx="438671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800">
                  <a:solidFill>
                    <a:schemeClr val="tx1"/>
                  </a:solidFill>
                </a:rPr>
                <a:t>0 cm</a:t>
              </a:r>
            </a:p>
          </p:txBody>
        </p:sp>
        <p:sp>
          <p:nvSpPr>
            <p:cNvPr id="58" name="TextBox 57"/>
            <p:cNvSpPr txBox="1"/>
            <p:nvPr userDrawn="1"/>
          </p:nvSpPr>
          <p:spPr>
            <a:xfrm>
              <a:off x="-747711" y="5640188"/>
              <a:ext cx="438671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800">
                  <a:solidFill>
                    <a:schemeClr val="tx1"/>
                  </a:solidFill>
                </a:rPr>
                <a:t>6.35 cm</a:t>
              </a:r>
            </a:p>
          </p:txBody>
        </p:sp>
        <p:sp>
          <p:nvSpPr>
            <p:cNvPr id="60" name="TextBox 59"/>
            <p:cNvSpPr txBox="1"/>
            <p:nvPr userDrawn="1"/>
          </p:nvSpPr>
          <p:spPr>
            <a:xfrm>
              <a:off x="304800" y="-437436"/>
              <a:ext cx="438671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GB" sz="800">
                  <a:solidFill>
                    <a:schemeClr val="tx1"/>
                  </a:solidFill>
                </a:rPr>
                <a:t>15.93cm</a:t>
              </a:r>
            </a:p>
          </p:txBody>
        </p:sp>
        <p:sp>
          <p:nvSpPr>
            <p:cNvPr id="72" name="TextBox 71"/>
            <p:cNvSpPr txBox="1"/>
            <p:nvPr userDrawn="1"/>
          </p:nvSpPr>
          <p:spPr>
            <a:xfrm>
              <a:off x="11426031" y="-437436"/>
              <a:ext cx="438671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800">
                  <a:solidFill>
                    <a:schemeClr val="tx1"/>
                  </a:solidFill>
                </a:rPr>
                <a:t>15.93 cm</a:t>
              </a:r>
            </a:p>
          </p:txBody>
        </p:sp>
        <p:cxnSp>
          <p:nvCxnSpPr>
            <p:cNvPr id="5" name="Straight Connector 4"/>
            <p:cNvCxnSpPr/>
            <p:nvPr userDrawn="1"/>
          </p:nvCxnSpPr>
          <p:spPr>
            <a:xfrm>
              <a:off x="361588" y="-265725"/>
              <a:ext cx="0" cy="180000"/>
            </a:xfrm>
            <a:prstGeom prst="line">
              <a:avLst/>
            </a:prstGeom>
            <a:ln w="6350">
              <a:gradFill>
                <a:gsLst>
                  <a:gs pos="0">
                    <a:srgbClr val="F2DA64"/>
                  </a:gs>
                  <a:gs pos="18000">
                    <a:srgbClr val="A27700"/>
                  </a:gs>
                  <a:gs pos="71000">
                    <a:srgbClr val="D7B446"/>
                  </a:gs>
                  <a:gs pos="51000">
                    <a:srgbClr val="F2DA64"/>
                  </a:gs>
                  <a:gs pos="100000">
                    <a:srgbClr val="987000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TextBox 84"/>
            <p:cNvSpPr txBox="1"/>
            <p:nvPr userDrawn="1"/>
          </p:nvSpPr>
          <p:spPr>
            <a:xfrm>
              <a:off x="-1143000" y="5763299"/>
              <a:ext cx="833960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800">
                  <a:solidFill>
                    <a:schemeClr val="tx1"/>
                  </a:solidFill>
                </a:rPr>
                <a:t>Content Bottom</a:t>
              </a:r>
            </a:p>
          </p:txBody>
        </p:sp>
        <p:sp>
          <p:nvSpPr>
            <p:cNvPr id="86" name="TextBox 85"/>
            <p:cNvSpPr txBox="1"/>
            <p:nvPr userDrawn="1"/>
          </p:nvSpPr>
          <p:spPr>
            <a:xfrm>
              <a:off x="-1143000" y="1769267"/>
              <a:ext cx="833960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800">
                  <a:solidFill>
                    <a:schemeClr val="tx1"/>
                  </a:solidFill>
                </a:rPr>
                <a:t>Content Top</a:t>
              </a:r>
            </a:p>
          </p:txBody>
        </p:sp>
        <p:sp>
          <p:nvSpPr>
            <p:cNvPr id="88" name="TextBox 87"/>
            <p:cNvSpPr txBox="1"/>
            <p:nvPr userDrawn="1"/>
          </p:nvSpPr>
          <p:spPr>
            <a:xfrm>
              <a:off x="-590537" y="-438330"/>
              <a:ext cx="833960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800">
                  <a:solidFill>
                    <a:schemeClr val="tx1"/>
                  </a:solidFill>
                </a:rPr>
                <a:t>Left Margin</a:t>
              </a:r>
            </a:p>
          </p:txBody>
        </p:sp>
        <p:sp>
          <p:nvSpPr>
            <p:cNvPr id="89" name="TextBox 88"/>
            <p:cNvSpPr txBox="1"/>
            <p:nvPr userDrawn="1"/>
          </p:nvSpPr>
          <p:spPr>
            <a:xfrm>
              <a:off x="11898039" y="-438330"/>
              <a:ext cx="639242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GB" sz="800">
                  <a:solidFill>
                    <a:schemeClr val="tx1"/>
                  </a:solidFill>
                </a:rPr>
                <a:t>Right Margin</a:t>
              </a:r>
            </a:p>
          </p:txBody>
        </p:sp>
        <p:cxnSp>
          <p:nvCxnSpPr>
            <p:cNvPr id="98" name="Straight Connector 97"/>
            <p:cNvCxnSpPr/>
            <p:nvPr userDrawn="1"/>
          </p:nvCxnSpPr>
          <p:spPr>
            <a:xfrm>
              <a:off x="6096000" y="-363357"/>
              <a:ext cx="0" cy="180000"/>
            </a:xfrm>
            <a:prstGeom prst="line">
              <a:avLst/>
            </a:prstGeom>
            <a:ln w="6350">
              <a:gradFill>
                <a:gsLst>
                  <a:gs pos="0">
                    <a:srgbClr val="F2DA64"/>
                  </a:gs>
                  <a:gs pos="18000">
                    <a:srgbClr val="A27700"/>
                  </a:gs>
                  <a:gs pos="71000">
                    <a:srgbClr val="D7B446"/>
                  </a:gs>
                  <a:gs pos="51000">
                    <a:srgbClr val="F2DA64"/>
                  </a:gs>
                  <a:gs pos="100000">
                    <a:srgbClr val="987000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TextBox 98"/>
            <p:cNvSpPr txBox="1"/>
            <p:nvPr userDrawn="1"/>
          </p:nvSpPr>
          <p:spPr>
            <a:xfrm>
              <a:off x="5914719" y="-600255"/>
              <a:ext cx="362256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GB" sz="800">
                  <a:solidFill>
                    <a:schemeClr val="tx1"/>
                  </a:solidFill>
                </a:rPr>
                <a:t>Middle </a:t>
              </a:r>
              <a:br>
                <a:rPr lang="en-GB" sz="800">
                  <a:solidFill>
                    <a:schemeClr val="tx1"/>
                  </a:solidFill>
                </a:rPr>
              </a:br>
              <a:r>
                <a:rPr lang="en-GB" sz="800">
                  <a:solidFill>
                    <a:schemeClr val="tx1"/>
                  </a:solidFill>
                </a:rPr>
                <a:t>0cm </a:t>
              </a:r>
            </a:p>
          </p:txBody>
        </p:sp>
        <p:sp>
          <p:nvSpPr>
            <p:cNvPr id="101" name="TextBox 100"/>
            <p:cNvSpPr txBox="1"/>
            <p:nvPr userDrawn="1"/>
          </p:nvSpPr>
          <p:spPr>
            <a:xfrm>
              <a:off x="5636264" y="-208836"/>
              <a:ext cx="362256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GB" sz="800">
                  <a:solidFill>
                    <a:schemeClr val="tx1"/>
                  </a:solidFill>
                </a:rPr>
                <a:t>0.26cm</a:t>
              </a:r>
            </a:p>
          </p:txBody>
        </p:sp>
        <p:cxnSp>
          <p:nvCxnSpPr>
            <p:cNvPr id="104" name="Straight Connector 103"/>
            <p:cNvCxnSpPr/>
            <p:nvPr userDrawn="1"/>
          </p:nvCxnSpPr>
          <p:spPr>
            <a:xfrm>
              <a:off x="6000389" y="-265725"/>
              <a:ext cx="0" cy="180000"/>
            </a:xfrm>
            <a:prstGeom prst="line">
              <a:avLst/>
            </a:prstGeom>
            <a:ln w="6350">
              <a:gradFill>
                <a:gsLst>
                  <a:gs pos="0">
                    <a:srgbClr val="F2DA64"/>
                  </a:gs>
                  <a:gs pos="18000">
                    <a:srgbClr val="A27700"/>
                  </a:gs>
                  <a:gs pos="71000">
                    <a:srgbClr val="D7B446"/>
                  </a:gs>
                  <a:gs pos="51000">
                    <a:srgbClr val="F2DA64"/>
                  </a:gs>
                  <a:gs pos="100000">
                    <a:srgbClr val="987000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 userDrawn="1"/>
          </p:nvCxnSpPr>
          <p:spPr>
            <a:xfrm>
              <a:off x="6190362" y="-265725"/>
              <a:ext cx="0" cy="180000"/>
            </a:xfrm>
            <a:prstGeom prst="line">
              <a:avLst/>
            </a:prstGeom>
            <a:ln w="6350">
              <a:gradFill>
                <a:gsLst>
                  <a:gs pos="0">
                    <a:srgbClr val="F2DA64"/>
                  </a:gs>
                  <a:gs pos="18000">
                    <a:srgbClr val="A27700"/>
                  </a:gs>
                  <a:gs pos="71000">
                    <a:srgbClr val="D7B446"/>
                  </a:gs>
                  <a:gs pos="51000">
                    <a:srgbClr val="F2DA64"/>
                  </a:gs>
                  <a:gs pos="100000">
                    <a:srgbClr val="987000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TextBox 105"/>
            <p:cNvSpPr txBox="1"/>
            <p:nvPr userDrawn="1"/>
          </p:nvSpPr>
          <p:spPr>
            <a:xfrm>
              <a:off x="6191102" y="-208836"/>
              <a:ext cx="362256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GB" sz="800">
                  <a:solidFill>
                    <a:schemeClr val="tx1"/>
                  </a:solidFill>
                </a:rPr>
                <a:t>0.26cm</a:t>
              </a:r>
            </a:p>
          </p:txBody>
        </p:sp>
        <p:cxnSp>
          <p:nvCxnSpPr>
            <p:cNvPr id="107" name="Straight Connector 106"/>
            <p:cNvCxnSpPr/>
            <p:nvPr userDrawn="1"/>
          </p:nvCxnSpPr>
          <p:spPr>
            <a:xfrm>
              <a:off x="11836111" y="-265725"/>
              <a:ext cx="0" cy="180000"/>
            </a:xfrm>
            <a:prstGeom prst="line">
              <a:avLst/>
            </a:prstGeom>
            <a:ln w="6350">
              <a:gradFill>
                <a:gsLst>
                  <a:gs pos="0">
                    <a:srgbClr val="F2DA64"/>
                  </a:gs>
                  <a:gs pos="18000">
                    <a:srgbClr val="A27700"/>
                  </a:gs>
                  <a:gs pos="71000">
                    <a:srgbClr val="D7B446"/>
                  </a:gs>
                  <a:gs pos="51000">
                    <a:srgbClr val="F2DA64"/>
                  </a:gs>
                  <a:gs pos="100000">
                    <a:srgbClr val="987000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 userDrawn="1"/>
          </p:nvCxnSpPr>
          <p:spPr>
            <a:xfrm>
              <a:off x="-256200" y="430824"/>
              <a:ext cx="180000" cy="0"/>
            </a:xfrm>
            <a:prstGeom prst="line">
              <a:avLst/>
            </a:prstGeom>
            <a:ln w="6350">
              <a:gradFill>
                <a:gsLst>
                  <a:gs pos="0">
                    <a:srgbClr val="F2DA64"/>
                  </a:gs>
                  <a:gs pos="18000">
                    <a:srgbClr val="A27700"/>
                  </a:gs>
                  <a:gs pos="71000">
                    <a:srgbClr val="D7B446"/>
                  </a:gs>
                  <a:gs pos="51000">
                    <a:srgbClr val="F2DA64"/>
                  </a:gs>
                  <a:gs pos="100000">
                    <a:srgbClr val="987000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TextBox 108"/>
            <p:cNvSpPr txBox="1"/>
            <p:nvPr userDrawn="1"/>
          </p:nvSpPr>
          <p:spPr>
            <a:xfrm>
              <a:off x="-747711" y="404813"/>
              <a:ext cx="438671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800">
                  <a:solidFill>
                    <a:schemeClr val="tx1"/>
                  </a:solidFill>
                </a:rPr>
                <a:t>8.33cm</a:t>
              </a:r>
            </a:p>
          </p:txBody>
        </p:sp>
        <p:sp>
          <p:nvSpPr>
            <p:cNvPr id="110" name="TextBox 109"/>
            <p:cNvSpPr txBox="1"/>
            <p:nvPr userDrawn="1"/>
          </p:nvSpPr>
          <p:spPr>
            <a:xfrm>
              <a:off x="-1143000" y="527924"/>
              <a:ext cx="833960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800">
                  <a:solidFill>
                    <a:schemeClr val="tx1"/>
                  </a:solidFill>
                </a:rPr>
                <a:t>Title Top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A925CEB6-6DDA-49BF-824C-CFA9D8A07E3F}"/>
                </a:ext>
              </a:extLst>
            </p:cNvPr>
            <p:cNvSpPr txBox="1"/>
            <p:nvPr userDrawn="1"/>
          </p:nvSpPr>
          <p:spPr>
            <a:xfrm>
              <a:off x="-747711" y="6066546"/>
              <a:ext cx="438671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800">
                  <a:solidFill>
                    <a:schemeClr val="tx1"/>
                  </a:solidFill>
                </a:rPr>
                <a:t>7.54 cm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E1658A23-15A2-4406-AF7E-89707B5575E7}"/>
                </a:ext>
              </a:extLst>
            </p:cNvPr>
            <p:cNvSpPr txBox="1"/>
            <p:nvPr userDrawn="1"/>
          </p:nvSpPr>
          <p:spPr>
            <a:xfrm>
              <a:off x="-1143000" y="6189657"/>
              <a:ext cx="833960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800">
                  <a:solidFill>
                    <a:schemeClr val="tx1"/>
                  </a:solidFill>
                </a:rPr>
                <a:t>Image Bottom</a:t>
              </a:r>
            </a:p>
          </p:txBody>
        </p:sp>
      </p:grp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BFB14CB-EE2E-16DD-412E-BEB3DA5CACB7}"/>
              </a:ext>
            </a:extLst>
          </p:cNvPr>
          <p:cNvCxnSpPr>
            <a:cxnSpLocks/>
          </p:cNvCxnSpPr>
          <p:nvPr userDrawn="1">
            <p:custDataLst>
              <p:tags r:id="rId29"/>
            </p:custDataLst>
          </p:nvPr>
        </p:nvCxnSpPr>
        <p:spPr>
          <a:xfrm>
            <a:off x="360000" y="6120000"/>
            <a:ext cx="11474161" cy="0"/>
          </a:xfrm>
          <a:prstGeom prst="line">
            <a:avLst/>
          </a:prstGeom>
          <a:ln w="38100">
            <a:solidFill>
              <a:srgbClr val="333333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Graphic 5">
            <a:extLst>
              <a:ext uri="{FF2B5EF4-FFF2-40B4-BE49-F238E27FC236}">
                <a16:creationId xmlns:a16="http://schemas.microsoft.com/office/drawing/2014/main" id="{A87B91B8-8B4F-A74E-8C35-B2182389BE63}"/>
              </a:ext>
            </a:extLst>
          </p:cNvPr>
          <p:cNvPicPr>
            <a:picLocks noChangeAspect="1"/>
          </p:cNvPicPr>
          <p:nvPr userDrawn="1">
            <p:custDataLst>
              <p:tags r:id="rId30"/>
            </p:custDataLst>
          </p:nvPr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359999" y="6390412"/>
            <a:ext cx="1080272" cy="204376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85BF54D5-4C6B-F065-5EB6-2518306CAB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0" i="0">
                <a:solidFill>
                  <a:schemeClr val="tx1">
                    <a:tint val="75000"/>
                  </a:schemeClr>
                </a:solidFill>
                <a:latin typeface="Kantar Brown Light" panose="020B0404020101010102" pitchFamily="34" charset="77"/>
                <a:cs typeface="Kantar Brown Light" panose="020B0404020101010102" pitchFamily="34" charset="77"/>
              </a:defRPr>
            </a:lvl1pPr>
          </a:lstStyle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65815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9" r:id="rId1"/>
    <p:sldLayoutId id="2147484010" r:id="rId2"/>
    <p:sldLayoutId id="2147484011" r:id="rId3"/>
    <p:sldLayoutId id="2147484012" r:id="rId4"/>
    <p:sldLayoutId id="2147484013" r:id="rId5"/>
    <p:sldLayoutId id="2147484014" r:id="rId6"/>
    <p:sldLayoutId id="2147484015" r:id="rId7"/>
    <p:sldLayoutId id="2147484016" r:id="rId8"/>
    <p:sldLayoutId id="2147484017" r:id="rId9"/>
    <p:sldLayoutId id="2147484018" r:id="rId10"/>
    <p:sldLayoutId id="2147484019" r:id="rId11"/>
    <p:sldLayoutId id="2147484020" r:id="rId12"/>
    <p:sldLayoutId id="2147484021" r:id="rId13"/>
    <p:sldLayoutId id="2147484022" r:id="rId14"/>
    <p:sldLayoutId id="2147484023" r:id="rId15"/>
    <p:sldLayoutId id="2147484024" r:id="rId16"/>
    <p:sldLayoutId id="2147484025" r:id="rId17"/>
    <p:sldLayoutId id="2147484026" r:id="rId18"/>
    <p:sldLayoutId id="2147484027" r:id="rId19"/>
    <p:sldLayoutId id="2147484028" r:id="rId20"/>
    <p:sldLayoutId id="2147484029" r:id="rId21"/>
    <p:sldLayoutId id="2147484030" r:id="rId22"/>
    <p:sldLayoutId id="2147484032" r:id="rId23"/>
    <p:sldLayoutId id="2147484033" r:id="rId24"/>
    <p:sldLayoutId id="2147484034" r:id="rId25"/>
    <p:sldLayoutId id="2147484035" r:id="rId26"/>
    <p:sldLayoutId id="2147484036" r:id="rId2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100000"/>
        </a:lnSpc>
        <a:spcBef>
          <a:spcPts val="600"/>
        </a:spcBef>
        <a:buNone/>
        <a:defRPr sz="2400" b="1" i="0" kern="1200">
          <a:solidFill>
            <a:schemeClr val="tx1"/>
          </a:solidFill>
          <a:latin typeface="Kantar Brown" panose="020B0504020101010102" pitchFamily="34" charset="77"/>
          <a:ea typeface="+mj-ea"/>
          <a:cs typeface="Kantar Brown" panose="020B0504020101010102" pitchFamily="34" charset="77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200"/>
        </a:spcBef>
        <a:buFont typeface="Arial" panose="020B0604020202020204" pitchFamily="34" charset="0"/>
        <a:buNone/>
        <a:defRPr sz="1600" b="0" i="0" kern="1200">
          <a:solidFill>
            <a:schemeClr val="tx1"/>
          </a:solidFill>
          <a:latin typeface="Kantar Brown Light" panose="020B0404020101010102" pitchFamily="34" charset="77"/>
          <a:ea typeface="+mn-ea"/>
          <a:cs typeface="Kantar Brown Light" panose="020B0404020101010102" pitchFamily="34" charset="77"/>
        </a:defRPr>
      </a:lvl1pPr>
      <a:lvl2pPr marL="180975" indent="-180975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ꟷ"/>
        <a:defRPr sz="1600" b="0" i="0" kern="1200">
          <a:solidFill>
            <a:schemeClr val="tx1"/>
          </a:solidFill>
          <a:latin typeface="Kantar Brown Light" panose="020B0404020101010102" pitchFamily="34" charset="77"/>
          <a:ea typeface="+mn-ea"/>
          <a:cs typeface="Kantar Brown Light" panose="020B0404020101010102" pitchFamily="34" charset="77"/>
        </a:defRPr>
      </a:lvl2pPr>
      <a:lvl3pPr marL="360000" indent="-180975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ꟷ"/>
        <a:defRPr sz="1600" b="0" i="0" kern="1200">
          <a:solidFill>
            <a:schemeClr val="tx1"/>
          </a:solidFill>
          <a:latin typeface="Kantar Brown Light" panose="020B0404020101010102" pitchFamily="34" charset="77"/>
          <a:ea typeface="+mn-ea"/>
          <a:cs typeface="Kantar Brown Light" panose="020B0404020101010102" pitchFamily="34" charset="77"/>
        </a:defRPr>
      </a:lvl3pPr>
      <a:lvl4pPr marL="540000" indent="-180975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ꟷ"/>
        <a:defRPr sz="1600" b="0" i="0" kern="1200">
          <a:solidFill>
            <a:schemeClr val="tx1"/>
          </a:solidFill>
          <a:latin typeface="Kantar Brown Light" panose="020B0404020101010102" pitchFamily="34" charset="77"/>
          <a:ea typeface="+mn-ea"/>
          <a:cs typeface="Kantar Brown Light" panose="020B0404020101010102" pitchFamily="34" charset="77"/>
        </a:defRPr>
      </a:lvl4pPr>
      <a:lvl5pPr marL="720000" indent="-180000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ꟷ"/>
        <a:defRPr sz="1600" b="0" i="0" kern="1200">
          <a:solidFill>
            <a:schemeClr val="tx1"/>
          </a:solidFill>
          <a:latin typeface="Kantar Brown Light" panose="020B0404020101010102" pitchFamily="34" charset="77"/>
          <a:ea typeface="+mn-ea"/>
          <a:cs typeface="Kantar Brown Light" panose="020B0404020101010102" pitchFamily="34" charset="77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orient="horz" pos="2160">
          <p15:clr>
            <a:srgbClr val="F26B43"/>
          </p15:clr>
        </p15:guide>
        <p15:guide id="14" pos="7453">
          <p15:clr>
            <a:srgbClr val="F26B43"/>
          </p15:clr>
        </p15:guide>
        <p15:guide id="28" orient="horz" pos="1076">
          <p15:clr>
            <a:srgbClr val="F26B43"/>
          </p15:clr>
        </p15:guide>
        <p15:guide id="29" orient="horz" pos="270">
          <p15:clr>
            <a:srgbClr val="F26B43"/>
          </p15:clr>
        </p15:guide>
        <p15:guide id="33" orient="horz" pos="3600">
          <p15:clr>
            <a:srgbClr val="F26B43"/>
          </p15:clr>
        </p15:guide>
        <p15:guide id="35" pos="228">
          <p15:clr>
            <a:srgbClr val="F26B43"/>
          </p15:clr>
        </p15:guide>
        <p15:guide id="36" pos="3840">
          <p15:clr>
            <a:srgbClr val="F26B43"/>
          </p15:clr>
        </p15:guide>
        <p15:guide id="37" pos="3782">
          <p15:clr>
            <a:srgbClr val="F26B43"/>
          </p15:clr>
        </p15:guide>
        <p15:guide id="38" pos="3900">
          <p15:clr>
            <a:srgbClr val="F26B43"/>
          </p15:clr>
        </p15:guide>
        <p15:guide id="39" orient="horz" pos="387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itle Placeholder 1"/>
          <p:cNvSpPr>
            <a:spLocks noGrp="1"/>
          </p:cNvSpPr>
          <p:nvPr>
            <p:ph type="title"/>
          </p:nvPr>
        </p:nvSpPr>
        <p:spPr>
          <a:xfrm>
            <a:off x="359999" y="430718"/>
            <a:ext cx="11466875" cy="4032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add title</a:t>
            </a:r>
            <a:endParaRPr lang="en-GB"/>
          </a:p>
        </p:txBody>
      </p:sp>
      <p:sp>
        <p:nvSpPr>
          <p:cNvPr id="92" name="Text Placeholder 2"/>
          <p:cNvSpPr>
            <a:spLocks noGrp="1"/>
          </p:cNvSpPr>
          <p:nvPr>
            <p:ph type="body" idx="1"/>
          </p:nvPr>
        </p:nvSpPr>
        <p:spPr>
          <a:xfrm>
            <a:off x="359999" y="1710000"/>
            <a:ext cx="11466875" cy="39996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9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56913" y="6390000"/>
            <a:ext cx="969962" cy="1968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4034BEE3-566C-4068-A777-C3A4762E861B}" type="slidenum">
              <a:rPr lang="en-GB" smtClean="0"/>
              <a:pPr/>
              <a:t>‹Nº›</a:t>
            </a:fld>
            <a:endParaRPr lang="en-GB"/>
          </a:p>
        </p:txBody>
      </p:sp>
      <p:grpSp>
        <p:nvGrpSpPr>
          <p:cNvPr id="2" name="Group 1"/>
          <p:cNvGrpSpPr/>
          <p:nvPr userDrawn="1"/>
        </p:nvGrpSpPr>
        <p:grpSpPr>
          <a:xfrm>
            <a:off x="-1143000" y="-600255"/>
            <a:ext cx="13680281" cy="6916397"/>
            <a:chOff x="-1143000" y="-600255"/>
            <a:chExt cx="13680281" cy="6916397"/>
          </a:xfrm>
        </p:grpSpPr>
        <p:cxnSp>
          <p:nvCxnSpPr>
            <p:cNvPr id="14" name="Straight Connector 13"/>
            <p:cNvCxnSpPr/>
            <p:nvPr userDrawn="1"/>
          </p:nvCxnSpPr>
          <p:spPr>
            <a:xfrm>
              <a:off x="-256200" y="1710267"/>
              <a:ext cx="180000" cy="0"/>
            </a:xfrm>
            <a:prstGeom prst="line">
              <a:avLst/>
            </a:prstGeom>
            <a:ln w="6350">
              <a:gradFill>
                <a:gsLst>
                  <a:gs pos="0">
                    <a:srgbClr val="F2DA64"/>
                  </a:gs>
                  <a:gs pos="18000">
                    <a:srgbClr val="A27700"/>
                  </a:gs>
                  <a:gs pos="71000">
                    <a:srgbClr val="D7B446"/>
                  </a:gs>
                  <a:gs pos="51000">
                    <a:srgbClr val="F2DA64"/>
                  </a:gs>
                  <a:gs pos="100000">
                    <a:srgbClr val="987000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 userDrawn="1"/>
          </p:nvCxnSpPr>
          <p:spPr>
            <a:xfrm>
              <a:off x="-256200" y="6145400"/>
              <a:ext cx="180000" cy="0"/>
            </a:xfrm>
            <a:prstGeom prst="line">
              <a:avLst/>
            </a:prstGeom>
            <a:ln w="6350">
              <a:gradFill>
                <a:gsLst>
                  <a:gs pos="0">
                    <a:srgbClr val="F2DA64"/>
                  </a:gs>
                  <a:gs pos="18000">
                    <a:srgbClr val="A27700"/>
                  </a:gs>
                  <a:gs pos="71000">
                    <a:srgbClr val="D7B446"/>
                  </a:gs>
                  <a:gs pos="51000">
                    <a:srgbClr val="F2DA64"/>
                  </a:gs>
                  <a:gs pos="100000">
                    <a:srgbClr val="987000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-256200" y="3426354"/>
              <a:ext cx="180000" cy="0"/>
            </a:xfrm>
            <a:prstGeom prst="line">
              <a:avLst/>
            </a:prstGeom>
            <a:ln w="6350">
              <a:gradFill>
                <a:gsLst>
                  <a:gs pos="0">
                    <a:srgbClr val="F2DA64"/>
                  </a:gs>
                  <a:gs pos="18000">
                    <a:srgbClr val="A27700"/>
                  </a:gs>
                  <a:gs pos="71000">
                    <a:srgbClr val="D7B446"/>
                  </a:gs>
                  <a:gs pos="51000">
                    <a:srgbClr val="F2DA64"/>
                  </a:gs>
                  <a:gs pos="100000">
                    <a:srgbClr val="987000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-256200" y="5714470"/>
              <a:ext cx="180000" cy="0"/>
            </a:xfrm>
            <a:prstGeom prst="line">
              <a:avLst/>
            </a:prstGeom>
            <a:ln w="6350">
              <a:gradFill>
                <a:gsLst>
                  <a:gs pos="0">
                    <a:srgbClr val="F2DA64"/>
                  </a:gs>
                  <a:gs pos="18000">
                    <a:srgbClr val="A27700"/>
                  </a:gs>
                  <a:gs pos="71000">
                    <a:srgbClr val="D7B446"/>
                  </a:gs>
                  <a:gs pos="51000">
                    <a:srgbClr val="F2DA64"/>
                  </a:gs>
                  <a:gs pos="100000">
                    <a:srgbClr val="987000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/>
            <p:cNvSpPr txBox="1"/>
            <p:nvPr userDrawn="1"/>
          </p:nvSpPr>
          <p:spPr>
            <a:xfrm>
              <a:off x="-747711" y="1646156"/>
              <a:ext cx="438671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800">
                  <a:solidFill>
                    <a:schemeClr val="tx1"/>
                  </a:solidFill>
                </a:rPr>
                <a:t>4.78cm</a:t>
              </a:r>
            </a:p>
          </p:txBody>
        </p:sp>
        <p:sp>
          <p:nvSpPr>
            <p:cNvPr id="54" name="TextBox 53"/>
            <p:cNvSpPr txBox="1"/>
            <p:nvPr userDrawn="1"/>
          </p:nvSpPr>
          <p:spPr>
            <a:xfrm>
              <a:off x="-747711" y="3357884"/>
              <a:ext cx="438671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800">
                  <a:solidFill>
                    <a:schemeClr val="tx1"/>
                  </a:solidFill>
                </a:rPr>
                <a:t>0 cm</a:t>
              </a:r>
            </a:p>
          </p:txBody>
        </p:sp>
        <p:sp>
          <p:nvSpPr>
            <p:cNvPr id="58" name="TextBox 57"/>
            <p:cNvSpPr txBox="1"/>
            <p:nvPr userDrawn="1"/>
          </p:nvSpPr>
          <p:spPr>
            <a:xfrm>
              <a:off x="-747711" y="5640188"/>
              <a:ext cx="438671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800">
                  <a:solidFill>
                    <a:schemeClr val="tx1"/>
                  </a:solidFill>
                </a:rPr>
                <a:t>6.35 cm</a:t>
              </a:r>
            </a:p>
          </p:txBody>
        </p:sp>
        <p:sp>
          <p:nvSpPr>
            <p:cNvPr id="60" name="TextBox 59"/>
            <p:cNvSpPr txBox="1"/>
            <p:nvPr userDrawn="1"/>
          </p:nvSpPr>
          <p:spPr>
            <a:xfrm>
              <a:off x="304800" y="-437436"/>
              <a:ext cx="438671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GB" sz="800">
                  <a:solidFill>
                    <a:schemeClr val="tx1"/>
                  </a:solidFill>
                </a:rPr>
                <a:t>15.93cm</a:t>
              </a:r>
            </a:p>
          </p:txBody>
        </p:sp>
        <p:sp>
          <p:nvSpPr>
            <p:cNvPr id="72" name="TextBox 71"/>
            <p:cNvSpPr txBox="1"/>
            <p:nvPr userDrawn="1"/>
          </p:nvSpPr>
          <p:spPr>
            <a:xfrm>
              <a:off x="11426031" y="-437436"/>
              <a:ext cx="438671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800">
                  <a:solidFill>
                    <a:schemeClr val="tx1"/>
                  </a:solidFill>
                </a:rPr>
                <a:t>15.93 cm</a:t>
              </a:r>
            </a:p>
          </p:txBody>
        </p:sp>
        <p:cxnSp>
          <p:nvCxnSpPr>
            <p:cNvPr id="5" name="Straight Connector 4"/>
            <p:cNvCxnSpPr/>
            <p:nvPr userDrawn="1"/>
          </p:nvCxnSpPr>
          <p:spPr>
            <a:xfrm>
              <a:off x="361588" y="-265725"/>
              <a:ext cx="0" cy="180000"/>
            </a:xfrm>
            <a:prstGeom prst="line">
              <a:avLst/>
            </a:prstGeom>
            <a:ln w="6350">
              <a:gradFill>
                <a:gsLst>
                  <a:gs pos="0">
                    <a:srgbClr val="F2DA64"/>
                  </a:gs>
                  <a:gs pos="18000">
                    <a:srgbClr val="A27700"/>
                  </a:gs>
                  <a:gs pos="71000">
                    <a:srgbClr val="D7B446"/>
                  </a:gs>
                  <a:gs pos="51000">
                    <a:srgbClr val="F2DA64"/>
                  </a:gs>
                  <a:gs pos="100000">
                    <a:srgbClr val="987000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TextBox 84"/>
            <p:cNvSpPr txBox="1"/>
            <p:nvPr userDrawn="1"/>
          </p:nvSpPr>
          <p:spPr>
            <a:xfrm>
              <a:off x="-1143000" y="5763299"/>
              <a:ext cx="833960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800">
                  <a:solidFill>
                    <a:schemeClr val="tx1"/>
                  </a:solidFill>
                </a:rPr>
                <a:t>Content Bottom</a:t>
              </a:r>
            </a:p>
          </p:txBody>
        </p:sp>
        <p:sp>
          <p:nvSpPr>
            <p:cNvPr id="86" name="TextBox 85"/>
            <p:cNvSpPr txBox="1"/>
            <p:nvPr userDrawn="1"/>
          </p:nvSpPr>
          <p:spPr>
            <a:xfrm>
              <a:off x="-1143000" y="1769267"/>
              <a:ext cx="833960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800">
                  <a:solidFill>
                    <a:schemeClr val="tx1"/>
                  </a:solidFill>
                </a:rPr>
                <a:t>Content Top</a:t>
              </a:r>
            </a:p>
          </p:txBody>
        </p:sp>
        <p:sp>
          <p:nvSpPr>
            <p:cNvPr id="88" name="TextBox 87"/>
            <p:cNvSpPr txBox="1"/>
            <p:nvPr userDrawn="1"/>
          </p:nvSpPr>
          <p:spPr>
            <a:xfrm>
              <a:off x="-590537" y="-438330"/>
              <a:ext cx="833960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800">
                  <a:solidFill>
                    <a:schemeClr val="tx1"/>
                  </a:solidFill>
                </a:rPr>
                <a:t>Left Margin</a:t>
              </a:r>
            </a:p>
          </p:txBody>
        </p:sp>
        <p:sp>
          <p:nvSpPr>
            <p:cNvPr id="89" name="TextBox 88"/>
            <p:cNvSpPr txBox="1"/>
            <p:nvPr userDrawn="1"/>
          </p:nvSpPr>
          <p:spPr>
            <a:xfrm>
              <a:off x="11898039" y="-438330"/>
              <a:ext cx="639242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GB" sz="800">
                  <a:solidFill>
                    <a:schemeClr val="tx1"/>
                  </a:solidFill>
                </a:rPr>
                <a:t>Right Margin</a:t>
              </a:r>
            </a:p>
          </p:txBody>
        </p:sp>
        <p:cxnSp>
          <p:nvCxnSpPr>
            <p:cNvPr id="98" name="Straight Connector 97"/>
            <p:cNvCxnSpPr/>
            <p:nvPr userDrawn="1"/>
          </p:nvCxnSpPr>
          <p:spPr>
            <a:xfrm>
              <a:off x="6096000" y="-363357"/>
              <a:ext cx="0" cy="180000"/>
            </a:xfrm>
            <a:prstGeom prst="line">
              <a:avLst/>
            </a:prstGeom>
            <a:ln w="6350">
              <a:gradFill>
                <a:gsLst>
                  <a:gs pos="0">
                    <a:srgbClr val="F2DA64"/>
                  </a:gs>
                  <a:gs pos="18000">
                    <a:srgbClr val="A27700"/>
                  </a:gs>
                  <a:gs pos="71000">
                    <a:srgbClr val="D7B446"/>
                  </a:gs>
                  <a:gs pos="51000">
                    <a:srgbClr val="F2DA64"/>
                  </a:gs>
                  <a:gs pos="100000">
                    <a:srgbClr val="987000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TextBox 98"/>
            <p:cNvSpPr txBox="1"/>
            <p:nvPr userDrawn="1"/>
          </p:nvSpPr>
          <p:spPr>
            <a:xfrm>
              <a:off x="5914719" y="-600255"/>
              <a:ext cx="362256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GB" sz="800">
                  <a:solidFill>
                    <a:schemeClr val="tx1"/>
                  </a:solidFill>
                </a:rPr>
                <a:t>Middle </a:t>
              </a:r>
              <a:br>
                <a:rPr lang="en-GB" sz="800">
                  <a:solidFill>
                    <a:schemeClr val="tx1"/>
                  </a:solidFill>
                </a:rPr>
              </a:br>
              <a:r>
                <a:rPr lang="en-GB" sz="800">
                  <a:solidFill>
                    <a:schemeClr val="tx1"/>
                  </a:solidFill>
                </a:rPr>
                <a:t>0cm </a:t>
              </a:r>
            </a:p>
          </p:txBody>
        </p:sp>
        <p:sp>
          <p:nvSpPr>
            <p:cNvPr id="101" name="TextBox 100"/>
            <p:cNvSpPr txBox="1"/>
            <p:nvPr userDrawn="1"/>
          </p:nvSpPr>
          <p:spPr>
            <a:xfrm>
              <a:off x="5636264" y="-208836"/>
              <a:ext cx="362256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GB" sz="800">
                  <a:solidFill>
                    <a:schemeClr val="tx1"/>
                  </a:solidFill>
                </a:rPr>
                <a:t>0.26cm</a:t>
              </a:r>
            </a:p>
          </p:txBody>
        </p:sp>
        <p:cxnSp>
          <p:nvCxnSpPr>
            <p:cNvPr id="104" name="Straight Connector 103"/>
            <p:cNvCxnSpPr/>
            <p:nvPr userDrawn="1"/>
          </p:nvCxnSpPr>
          <p:spPr>
            <a:xfrm>
              <a:off x="6000389" y="-265725"/>
              <a:ext cx="0" cy="180000"/>
            </a:xfrm>
            <a:prstGeom prst="line">
              <a:avLst/>
            </a:prstGeom>
            <a:ln w="6350">
              <a:gradFill>
                <a:gsLst>
                  <a:gs pos="0">
                    <a:srgbClr val="F2DA64"/>
                  </a:gs>
                  <a:gs pos="18000">
                    <a:srgbClr val="A27700"/>
                  </a:gs>
                  <a:gs pos="71000">
                    <a:srgbClr val="D7B446"/>
                  </a:gs>
                  <a:gs pos="51000">
                    <a:srgbClr val="F2DA64"/>
                  </a:gs>
                  <a:gs pos="100000">
                    <a:srgbClr val="987000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 userDrawn="1"/>
          </p:nvCxnSpPr>
          <p:spPr>
            <a:xfrm>
              <a:off x="6190362" y="-265725"/>
              <a:ext cx="0" cy="180000"/>
            </a:xfrm>
            <a:prstGeom prst="line">
              <a:avLst/>
            </a:prstGeom>
            <a:ln w="6350">
              <a:gradFill>
                <a:gsLst>
                  <a:gs pos="0">
                    <a:srgbClr val="F2DA64"/>
                  </a:gs>
                  <a:gs pos="18000">
                    <a:srgbClr val="A27700"/>
                  </a:gs>
                  <a:gs pos="71000">
                    <a:srgbClr val="D7B446"/>
                  </a:gs>
                  <a:gs pos="51000">
                    <a:srgbClr val="F2DA64"/>
                  </a:gs>
                  <a:gs pos="100000">
                    <a:srgbClr val="987000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TextBox 105"/>
            <p:cNvSpPr txBox="1"/>
            <p:nvPr userDrawn="1"/>
          </p:nvSpPr>
          <p:spPr>
            <a:xfrm>
              <a:off x="6191102" y="-208836"/>
              <a:ext cx="362256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GB" sz="800">
                  <a:solidFill>
                    <a:schemeClr val="tx1"/>
                  </a:solidFill>
                </a:rPr>
                <a:t>0.26cm</a:t>
              </a:r>
            </a:p>
          </p:txBody>
        </p:sp>
        <p:cxnSp>
          <p:nvCxnSpPr>
            <p:cNvPr id="107" name="Straight Connector 106"/>
            <p:cNvCxnSpPr/>
            <p:nvPr userDrawn="1"/>
          </p:nvCxnSpPr>
          <p:spPr>
            <a:xfrm>
              <a:off x="11836111" y="-265725"/>
              <a:ext cx="0" cy="180000"/>
            </a:xfrm>
            <a:prstGeom prst="line">
              <a:avLst/>
            </a:prstGeom>
            <a:ln w="6350">
              <a:gradFill>
                <a:gsLst>
                  <a:gs pos="0">
                    <a:srgbClr val="F2DA64"/>
                  </a:gs>
                  <a:gs pos="18000">
                    <a:srgbClr val="A27700"/>
                  </a:gs>
                  <a:gs pos="71000">
                    <a:srgbClr val="D7B446"/>
                  </a:gs>
                  <a:gs pos="51000">
                    <a:srgbClr val="F2DA64"/>
                  </a:gs>
                  <a:gs pos="100000">
                    <a:srgbClr val="987000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 userDrawn="1"/>
          </p:nvCxnSpPr>
          <p:spPr>
            <a:xfrm>
              <a:off x="-256200" y="430824"/>
              <a:ext cx="180000" cy="0"/>
            </a:xfrm>
            <a:prstGeom prst="line">
              <a:avLst/>
            </a:prstGeom>
            <a:ln w="6350">
              <a:gradFill>
                <a:gsLst>
                  <a:gs pos="0">
                    <a:srgbClr val="F2DA64"/>
                  </a:gs>
                  <a:gs pos="18000">
                    <a:srgbClr val="A27700"/>
                  </a:gs>
                  <a:gs pos="71000">
                    <a:srgbClr val="D7B446"/>
                  </a:gs>
                  <a:gs pos="51000">
                    <a:srgbClr val="F2DA64"/>
                  </a:gs>
                  <a:gs pos="100000">
                    <a:srgbClr val="987000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TextBox 108"/>
            <p:cNvSpPr txBox="1"/>
            <p:nvPr userDrawn="1"/>
          </p:nvSpPr>
          <p:spPr>
            <a:xfrm>
              <a:off x="-747711" y="404813"/>
              <a:ext cx="438671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800">
                  <a:solidFill>
                    <a:schemeClr val="tx1"/>
                  </a:solidFill>
                </a:rPr>
                <a:t>8.33cm</a:t>
              </a:r>
            </a:p>
          </p:txBody>
        </p:sp>
        <p:sp>
          <p:nvSpPr>
            <p:cNvPr id="110" name="TextBox 109"/>
            <p:cNvSpPr txBox="1"/>
            <p:nvPr userDrawn="1"/>
          </p:nvSpPr>
          <p:spPr>
            <a:xfrm>
              <a:off x="-1143000" y="527924"/>
              <a:ext cx="833960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800">
                  <a:solidFill>
                    <a:schemeClr val="tx1"/>
                  </a:solidFill>
                </a:rPr>
                <a:t>Title Top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FEAE3B3-5D06-4E3B-A398-C6BC23EA7359}"/>
                </a:ext>
              </a:extLst>
            </p:cNvPr>
            <p:cNvSpPr txBox="1"/>
            <p:nvPr userDrawn="1"/>
          </p:nvSpPr>
          <p:spPr>
            <a:xfrm>
              <a:off x="-747711" y="6069920"/>
              <a:ext cx="438671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800">
                  <a:solidFill>
                    <a:schemeClr val="tx1"/>
                  </a:solidFill>
                </a:rPr>
                <a:t>7.54 cm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962E1CA-16B1-4204-B4FF-F9B26DDEE92A}"/>
                </a:ext>
              </a:extLst>
            </p:cNvPr>
            <p:cNvSpPr txBox="1"/>
            <p:nvPr userDrawn="1"/>
          </p:nvSpPr>
          <p:spPr>
            <a:xfrm>
              <a:off x="-1143000" y="6193031"/>
              <a:ext cx="833960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800">
                  <a:solidFill>
                    <a:schemeClr val="tx1"/>
                  </a:solidFill>
                </a:rPr>
                <a:t>Image Bottom</a:t>
              </a:r>
            </a:p>
          </p:txBody>
        </p:sp>
      </p:grp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115639F-9E76-41B0-BB57-8F8A1F6001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72400" y="6390000"/>
            <a:ext cx="7495200" cy="19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Confidential Internal Only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805F70E-6BF1-451B-AC5F-64819FD40883}"/>
              </a:ext>
            </a:extLst>
          </p:cNvPr>
          <p:cNvCxnSpPr>
            <a:cxnSpLocks/>
          </p:cNvCxnSpPr>
          <p:nvPr userDrawn="1">
            <p:custDataLst>
              <p:tags r:id="rId16"/>
            </p:custDataLst>
          </p:nvPr>
        </p:nvCxnSpPr>
        <p:spPr>
          <a:xfrm>
            <a:off x="360000" y="6120000"/>
            <a:ext cx="11474161" cy="0"/>
          </a:xfrm>
          <a:prstGeom prst="line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Graphic 34">
            <a:extLst>
              <a:ext uri="{FF2B5EF4-FFF2-40B4-BE49-F238E27FC236}">
                <a16:creationId xmlns:a16="http://schemas.microsoft.com/office/drawing/2014/main" id="{7B7CA491-29AF-4154-90A3-E0D2BFCEB75D}"/>
              </a:ext>
            </a:extLst>
          </p:cNvPr>
          <p:cNvPicPr>
            <a:picLocks noChangeAspect="1"/>
          </p:cNvPicPr>
          <p:nvPr userDrawn="1">
            <p:custDataLst>
              <p:tags r:id="rId17"/>
            </p:custDataLst>
          </p:nvPr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59999" y="6390412"/>
            <a:ext cx="1080272" cy="204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7172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38" r:id="rId1"/>
    <p:sldLayoutId id="2147484039" r:id="rId2"/>
    <p:sldLayoutId id="2147484040" r:id="rId3"/>
    <p:sldLayoutId id="2147484055" r:id="rId4"/>
    <p:sldLayoutId id="2147484056" r:id="rId5"/>
    <p:sldLayoutId id="2147484057" r:id="rId6"/>
    <p:sldLayoutId id="2147484058" r:id="rId7"/>
    <p:sldLayoutId id="2147484059" r:id="rId8"/>
    <p:sldLayoutId id="2147484060" r:id="rId9"/>
    <p:sldLayoutId id="2147484061" r:id="rId10"/>
    <p:sldLayoutId id="2147484062" r:id="rId11"/>
    <p:sldLayoutId id="2147484063" r:id="rId12"/>
    <p:sldLayoutId id="2147484064" r:id="rId13"/>
    <p:sldLayoutId id="2147484065" r:id="rId1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dt="0"/>
  <p:txStyles>
    <p:titleStyle>
      <a:lvl1pPr algn="l" defTabSz="914400" rtl="0" eaLnBrk="1" latinLnBrk="0" hangingPunct="1">
        <a:lnSpc>
          <a:spcPct val="100000"/>
        </a:lnSpc>
        <a:spcBef>
          <a:spcPts val="600"/>
        </a:spcBef>
        <a:buNone/>
        <a:defRPr sz="2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200"/>
        </a:spcBef>
        <a:buFont typeface="Arial" panose="020B0604020202020204" pitchFamily="34" charset="0"/>
        <a:buNone/>
        <a:defRPr sz="1100" kern="1200">
          <a:solidFill>
            <a:schemeClr val="tx1"/>
          </a:solidFill>
          <a:latin typeface="+mn-lt"/>
          <a:ea typeface="+mn-ea"/>
          <a:cs typeface="+mn-cs"/>
        </a:defRPr>
      </a:lvl1pPr>
      <a:lvl2pPr marL="180975" indent="-180975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ꟷ"/>
        <a:defRPr sz="1100" kern="1200">
          <a:solidFill>
            <a:schemeClr val="tx1"/>
          </a:solidFill>
          <a:latin typeface="+mn-lt"/>
          <a:ea typeface="+mn-ea"/>
          <a:cs typeface="+mn-cs"/>
        </a:defRPr>
      </a:lvl2pPr>
      <a:lvl3pPr marL="360000" indent="-180975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ꟷ"/>
        <a:defRPr sz="1100" kern="1200">
          <a:solidFill>
            <a:schemeClr val="tx1"/>
          </a:solidFill>
          <a:latin typeface="+mn-lt"/>
          <a:ea typeface="+mn-ea"/>
          <a:cs typeface="+mn-cs"/>
        </a:defRPr>
      </a:lvl3pPr>
      <a:lvl4pPr marL="540000" indent="-180975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ꟷ"/>
        <a:defRPr sz="1100" kern="1200">
          <a:solidFill>
            <a:schemeClr val="tx1"/>
          </a:solidFill>
          <a:latin typeface="+mn-lt"/>
          <a:ea typeface="+mn-ea"/>
          <a:cs typeface="+mn-cs"/>
        </a:defRPr>
      </a:lvl4pPr>
      <a:lvl5pPr marL="720000" indent="-180000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ꟷ"/>
        <a:defRPr sz="11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orient="horz" pos="2160">
          <p15:clr>
            <a:srgbClr val="F26B43"/>
          </p15:clr>
        </p15:guide>
        <p15:guide id="14" pos="7453">
          <p15:clr>
            <a:srgbClr val="F26B43"/>
          </p15:clr>
        </p15:guide>
        <p15:guide id="28" orient="horz" pos="1076">
          <p15:clr>
            <a:srgbClr val="F26B43"/>
          </p15:clr>
        </p15:guide>
        <p15:guide id="29" orient="horz" pos="270">
          <p15:clr>
            <a:srgbClr val="F26B43"/>
          </p15:clr>
        </p15:guide>
        <p15:guide id="33" orient="horz" pos="3600">
          <p15:clr>
            <a:srgbClr val="F26B43"/>
          </p15:clr>
        </p15:guide>
        <p15:guide id="35" pos="228">
          <p15:clr>
            <a:srgbClr val="F26B43"/>
          </p15:clr>
        </p15:guide>
        <p15:guide id="36" pos="3840">
          <p15:clr>
            <a:srgbClr val="F26B43"/>
          </p15:clr>
        </p15:guide>
        <p15:guide id="37" pos="3782">
          <p15:clr>
            <a:srgbClr val="F26B43"/>
          </p15:clr>
        </p15:guide>
        <p15:guide id="38" pos="3900">
          <p15:clr>
            <a:srgbClr val="F26B43"/>
          </p15:clr>
        </p15:guide>
        <p15:guide id="39" orient="horz" pos="387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itle Placeholder 1"/>
          <p:cNvSpPr>
            <a:spLocks noGrp="1"/>
          </p:cNvSpPr>
          <p:nvPr>
            <p:ph type="title"/>
          </p:nvPr>
        </p:nvSpPr>
        <p:spPr>
          <a:xfrm>
            <a:off x="371475" y="407734"/>
            <a:ext cx="11455400" cy="4032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add title</a:t>
            </a:r>
            <a:endParaRPr lang="en-GB"/>
          </a:p>
        </p:txBody>
      </p:sp>
      <p:sp>
        <p:nvSpPr>
          <p:cNvPr id="92" name="Text Placeholder 2"/>
          <p:cNvSpPr>
            <a:spLocks noGrp="1"/>
          </p:cNvSpPr>
          <p:nvPr>
            <p:ph type="body" idx="1"/>
          </p:nvPr>
        </p:nvSpPr>
        <p:spPr>
          <a:xfrm>
            <a:off x="371476" y="1449387"/>
            <a:ext cx="11451936" cy="450643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grpSp>
        <p:nvGrpSpPr>
          <p:cNvPr id="2" name="Group 1"/>
          <p:cNvGrpSpPr/>
          <p:nvPr userDrawn="1"/>
        </p:nvGrpSpPr>
        <p:grpSpPr>
          <a:xfrm>
            <a:off x="-1162249" y="-600255"/>
            <a:ext cx="13699530" cy="7053442"/>
            <a:chOff x="-1162249" y="-600255"/>
            <a:chExt cx="13699530" cy="7053442"/>
          </a:xfrm>
        </p:grpSpPr>
        <p:cxnSp>
          <p:nvCxnSpPr>
            <p:cNvPr id="14" name="Straight Connector 13"/>
            <p:cNvCxnSpPr/>
            <p:nvPr userDrawn="1"/>
          </p:nvCxnSpPr>
          <p:spPr>
            <a:xfrm>
              <a:off x="-256200" y="1435011"/>
              <a:ext cx="180000" cy="0"/>
            </a:xfrm>
            <a:prstGeom prst="line">
              <a:avLst/>
            </a:prstGeom>
            <a:ln w="6350">
              <a:solidFill>
                <a:srgbClr val="85FBF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 userDrawn="1"/>
          </p:nvCxnSpPr>
          <p:spPr>
            <a:xfrm>
              <a:off x="-256200" y="6202956"/>
              <a:ext cx="180000" cy="0"/>
            </a:xfrm>
            <a:prstGeom prst="line">
              <a:avLst/>
            </a:prstGeom>
            <a:ln w="6350">
              <a:solidFill>
                <a:srgbClr val="85FBF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-256200" y="3426354"/>
              <a:ext cx="180000" cy="0"/>
            </a:xfrm>
            <a:prstGeom prst="line">
              <a:avLst/>
            </a:prstGeom>
            <a:ln w="6350">
              <a:solidFill>
                <a:srgbClr val="85FBF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-256200" y="5948198"/>
              <a:ext cx="180000" cy="0"/>
            </a:xfrm>
            <a:prstGeom prst="line">
              <a:avLst/>
            </a:prstGeom>
            <a:ln w="6350">
              <a:solidFill>
                <a:srgbClr val="85FBF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/>
            <p:cNvSpPr txBox="1"/>
            <p:nvPr userDrawn="1"/>
          </p:nvSpPr>
          <p:spPr>
            <a:xfrm>
              <a:off x="-747711" y="1370900"/>
              <a:ext cx="438671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800">
                  <a:solidFill>
                    <a:schemeClr val="accent2"/>
                  </a:solidFill>
                </a:rPr>
                <a:t>5.50cm</a:t>
              </a:r>
            </a:p>
          </p:txBody>
        </p:sp>
        <p:sp>
          <p:nvSpPr>
            <p:cNvPr id="54" name="TextBox 53"/>
            <p:cNvSpPr txBox="1"/>
            <p:nvPr userDrawn="1"/>
          </p:nvSpPr>
          <p:spPr>
            <a:xfrm>
              <a:off x="-747711" y="3357884"/>
              <a:ext cx="438671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800">
                  <a:solidFill>
                    <a:schemeClr val="accent2"/>
                  </a:solidFill>
                </a:rPr>
                <a:t>0 cm</a:t>
              </a:r>
            </a:p>
          </p:txBody>
        </p:sp>
        <p:sp>
          <p:nvSpPr>
            <p:cNvPr id="58" name="TextBox 57"/>
            <p:cNvSpPr txBox="1"/>
            <p:nvPr userDrawn="1"/>
          </p:nvSpPr>
          <p:spPr>
            <a:xfrm>
              <a:off x="-747711" y="5709600"/>
              <a:ext cx="438671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800">
                  <a:solidFill>
                    <a:schemeClr val="accent2"/>
                  </a:solidFill>
                </a:rPr>
                <a:t>7 cm</a:t>
              </a:r>
            </a:p>
          </p:txBody>
        </p:sp>
        <p:sp>
          <p:nvSpPr>
            <p:cNvPr id="60" name="TextBox 59"/>
            <p:cNvSpPr txBox="1"/>
            <p:nvPr userDrawn="1"/>
          </p:nvSpPr>
          <p:spPr>
            <a:xfrm>
              <a:off x="304800" y="-437436"/>
              <a:ext cx="438671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GB" sz="800">
                  <a:solidFill>
                    <a:schemeClr val="accent2"/>
                  </a:solidFill>
                </a:rPr>
                <a:t>15.9cm</a:t>
              </a:r>
            </a:p>
          </p:txBody>
        </p:sp>
        <p:sp>
          <p:nvSpPr>
            <p:cNvPr id="72" name="TextBox 71"/>
            <p:cNvSpPr txBox="1"/>
            <p:nvPr userDrawn="1"/>
          </p:nvSpPr>
          <p:spPr>
            <a:xfrm>
              <a:off x="11426031" y="-437436"/>
              <a:ext cx="438671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800">
                  <a:solidFill>
                    <a:schemeClr val="accent2"/>
                  </a:solidFill>
                </a:rPr>
                <a:t>15.9 cm</a:t>
              </a:r>
            </a:p>
          </p:txBody>
        </p:sp>
        <p:cxnSp>
          <p:nvCxnSpPr>
            <p:cNvPr id="5" name="Straight Connector 4"/>
            <p:cNvCxnSpPr/>
            <p:nvPr userDrawn="1"/>
          </p:nvCxnSpPr>
          <p:spPr>
            <a:xfrm>
              <a:off x="371113" y="-265725"/>
              <a:ext cx="0" cy="180000"/>
            </a:xfrm>
            <a:prstGeom prst="line">
              <a:avLst/>
            </a:prstGeom>
            <a:ln w="6350">
              <a:solidFill>
                <a:srgbClr val="85FBF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TextBox 84"/>
            <p:cNvSpPr txBox="1"/>
            <p:nvPr userDrawn="1"/>
          </p:nvSpPr>
          <p:spPr>
            <a:xfrm>
              <a:off x="-1143000" y="5832711"/>
              <a:ext cx="833960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800">
                  <a:solidFill>
                    <a:schemeClr val="accent2"/>
                  </a:solidFill>
                </a:rPr>
                <a:t>Content Bottom</a:t>
              </a:r>
            </a:p>
          </p:txBody>
        </p:sp>
        <p:sp>
          <p:nvSpPr>
            <p:cNvPr id="86" name="TextBox 85"/>
            <p:cNvSpPr txBox="1"/>
            <p:nvPr userDrawn="1"/>
          </p:nvSpPr>
          <p:spPr>
            <a:xfrm>
              <a:off x="-1143000" y="1494011"/>
              <a:ext cx="833960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800">
                  <a:solidFill>
                    <a:schemeClr val="accent2"/>
                  </a:solidFill>
                </a:rPr>
                <a:t>Content Top</a:t>
              </a:r>
            </a:p>
          </p:txBody>
        </p:sp>
        <p:sp>
          <p:nvSpPr>
            <p:cNvPr id="88" name="TextBox 87"/>
            <p:cNvSpPr txBox="1"/>
            <p:nvPr userDrawn="1"/>
          </p:nvSpPr>
          <p:spPr>
            <a:xfrm>
              <a:off x="-590537" y="-438330"/>
              <a:ext cx="833960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800">
                  <a:solidFill>
                    <a:schemeClr val="accent2"/>
                  </a:solidFill>
                </a:rPr>
                <a:t>Left Margin</a:t>
              </a:r>
            </a:p>
          </p:txBody>
        </p:sp>
        <p:sp>
          <p:nvSpPr>
            <p:cNvPr id="89" name="TextBox 88"/>
            <p:cNvSpPr txBox="1"/>
            <p:nvPr userDrawn="1"/>
          </p:nvSpPr>
          <p:spPr>
            <a:xfrm>
              <a:off x="11898039" y="-438330"/>
              <a:ext cx="639242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GB" sz="800">
                  <a:solidFill>
                    <a:schemeClr val="accent2"/>
                  </a:solidFill>
                </a:rPr>
                <a:t>Right Margin</a:t>
              </a:r>
            </a:p>
          </p:txBody>
        </p:sp>
        <p:cxnSp>
          <p:nvCxnSpPr>
            <p:cNvPr id="98" name="Straight Connector 97"/>
            <p:cNvCxnSpPr/>
            <p:nvPr userDrawn="1"/>
          </p:nvCxnSpPr>
          <p:spPr>
            <a:xfrm>
              <a:off x="6096000" y="-363357"/>
              <a:ext cx="0" cy="180000"/>
            </a:xfrm>
            <a:prstGeom prst="line">
              <a:avLst/>
            </a:prstGeom>
            <a:ln w="63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TextBox 98"/>
            <p:cNvSpPr txBox="1"/>
            <p:nvPr userDrawn="1"/>
          </p:nvSpPr>
          <p:spPr>
            <a:xfrm>
              <a:off x="5914719" y="-600255"/>
              <a:ext cx="362256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GB" sz="800">
                  <a:solidFill>
                    <a:schemeClr val="accent2"/>
                  </a:solidFill>
                </a:rPr>
                <a:t>Middle </a:t>
              </a:r>
              <a:br>
                <a:rPr lang="en-GB" sz="800">
                  <a:solidFill>
                    <a:schemeClr val="accent2"/>
                  </a:solidFill>
                </a:rPr>
              </a:br>
              <a:r>
                <a:rPr lang="en-GB" sz="800">
                  <a:solidFill>
                    <a:schemeClr val="accent2"/>
                  </a:solidFill>
                </a:rPr>
                <a:t>0cm </a:t>
              </a:r>
            </a:p>
          </p:txBody>
        </p:sp>
        <p:sp>
          <p:nvSpPr>
            <p:cNvPr id="101" name="TextBox 100"/>
            <p:cNvSpPr txBox="1"/>
            <p:nvPr userDrawn="1"/>
          </p:nvSpPr>
          <p:spPr>
            <a:xfrm>
              <a:off x="5636264" y="-208836"/>
              <a:ext cx="362256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GB" sz="800">
                  <a:solidFill>
                    <a:schemeClr val="accent2"/>
                  </a:solidFill>
                </a:rPr>
                <a:t>0.26cm</a:t>
              </a:r>
            </a:p>
          </p:txBody>
        </p:sp>
        <p:cxnSp>
          <p:nvCxnSpPr>
            <p:cNvPr id="104" name="Straight Connector 103"/>
            <p:cNvCxnSpPr/>
            <p:nvPr userDrawn="1"/>
          </p:nvCxnSpPr>
          <p:spPr>
            <a:xfrm>
              <a:off x="6000389" y="-265725"/>
              <a:ext cx="0" cy="180000"/>
            </a:xfrm>
            <a:prstGeom prst="line">
              <a:avLst/>
            </a:prstGeom>
            <a:ln w="63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 userDrawn="1"/>
          </p:nvCxnSpPr>
          <p:spPr>
            <a:xfrm>
              <a:off x="6190362" y="-265725"/>
              <a:ext cx="0" cy="180000"/>
            </a:xfrm>
            <a:prstGeom prst="line">
              <a:avLst/>
            </a:prstGeom>
            <a:ln w="63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TextBox 105"/>
            <p:cNvSpPr txBox="1"/>
            <p:nvPr userDrawn="1"/>
          </p:nvSpPr>
          <p:spPr>
            <a:xfrm>
              <a:off x="6191102" y="-208836"/>
              <a:ext cx="362256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GB" sz="800">
                  <a:solidFill>
                    <a:schemeClr val="accent2"/>
                  </a:solidFill>
                </a:rPr>
                <a:t>0.26cm</a:t>
              </a:r>
            </a:p>
          </p:txBody>
        </p:sp>
        <p:cxnSp>
          <p:nvCxnSpPr>
            <p:cNvPr id="107" name="Straight Connector 106"/>
            <p:cNvCxnSpPr/>
            <p:nvPr userDrawn="1"/>
          </p:nvCxnSpPr>
          <p:spPr>
            <a:xfrm>
              <a:off x="11823411" y="-265725"/>
              <a:ext cx="0" cy="180000"/>
            </a:xfrm>
            <a:prstGeom prst="line">
              <a:avLst/>
            </a:prstGeom>
            <a:ln w="6350">
              <a:solidFill>
                <a:srgbClr val="85FBF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 userDrawn="1"/>
          </p:nvCxnSpPr>
          <p:spPr>
            <a:xfrm>
              <a:off x="-256200" y="407734"/>
              <a:ext cx="180000" cy="0"/>
            </a:xfrm>
            <a:prstGeom prst="line">
              <a:avLst/>
            </a:prstGeom>
            <a:ln w="6350">
              <a:solidFill>
                <a:srgbClr val="85FBF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TextBox 108"/>
            <p:cNvSpPr txBox="1"/>
            <p:nvPr userDrawn="1"/>
          </p:nvSpPr>
          <p:spPr>
            <a:xfrm>
              <a:off x="-747711" y="386341"/>
              <a:ext cx="438671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800">
                  <a:solidFill>
                    <a:schemeClr val="accent2"/>
                  </a:solidFill>
                </a:rPr>
                <a:t>8.4cm</a:t>
              </a:r>
            </a:p>
          </p:txBody>
        </p:sp>
        <p:sp>
          <p:nvSpPr>
            <p:cNvPr id="110" name="TextBox 109"/>
            <p:cNvSpPr txBox="1"/>
            <p:nvPr userDrawn="1"/>
          </p:nvSpPr>
          <p:spPr>
            <a:xfrm>
              <a:off x="-1143000" y="509452"/>
              <a:ext cx="833960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800">
                  <a:solidFill>
                    <a:schemeClr val="accent2"/>
                  </a:solidFill>
                </a:rPr>
                <a:t>Title Top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A925CEB6-6DDA-49BF-824C-CFA9D8A07E3F}"/>
                </a:ext>
              </a:extLst>
            </p:cNvPr>
            <p:cNvSpPr txBox="1"/>
            <p:nvPr userDrawn="1"/>
          </p:nvSpPr>
          <p:spPr>
            <a:xfrm>
              <a:off x="-766960" y="6206965"/>
              <a:ext cx="438671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800">
                  <a:solidFill>
                    <a:schemeClr val="accent2"/>
                  </a:solidFill>
                </a:rPr>
                <a:t>7.70 cm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E1658A23-15A2-4406-AF7E-89707B5575E7}"/>
                </a:ext>
              </a:extLst>
            </p:cNvPr>
            <p:cNvSpPr txBox="1"/>
            <p:nvPr userDrawn="1"/>
          </p:nvSpPr>
          <p:spPr>
            <a:xfrm>
              <a:off x="-1162249" y="6330076"/>
              <a:ext cx="833960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800">
                  <a:solidFill>
                    <a:schemeClr val="accent2"/>
                  </a:solidFill>
                </a:rPr>
                <a:t>Image Bottom</a:t>
              </a:r>
            </a:p>
          </p:txBody>
        </p:sp>
      </p:grp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314C844D-A5F7-B0AD-7C8B-1F71318F65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04834" y="6390000"/>
            <a:ext cx="7020421" cy="19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7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GB"/>
              <a:t>Footer goes here – font size 7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A1656CA-15D3-5A5B-6F3C-96700B7FC5D1}"/>
              </a:ext>
            </a:extLst>
          </p:cNvPr>
          <p:cNvSpPr/>
          <p:nvPr userDrawn="1"/>
        </p:nvSpPr>
        <p:spPr bwMode="ltGray">
          <a:xfrm>
            <a:off x="1" y="6759575"/>
            <a:ext cx="12191999" cy="98426"/>
          </a:xfrm>
          <a:prstGeom prst="rect">
            <a:avLst/>
          </a:prstGeom>
          <a:gradFill>
            <a:gsLst>
              <a:gs pos="0">
                <a:srgbClr val="00A8B8"/>
              </a:gs>
              <a:gs pos="100000">
                <a:srgbClr val="2EEFEE"/>
              </a:gs>
            </a:gsLst>
            <a:lin ang="0" scaled="1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pt-BR" sz="1600" b="0" err="1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ABFA495-BCC8-6635-35CA-D8ABBA82B230}"/>
              </a:ext>
            </a:extLst>
          </p:cNvPr>
          <p:cNvGrpSpPr/>
          <p:nvPr userDrawn="1"/>
        </p:nvGrpSpPr>
        <p:grpSpPr>
          <a:xfrm>
            <a:off x="7081185" y="-600255"/>
            <a:ext cx="3909599" cy="486636"/>
            <a:chOff x="7385834" y="-516819"/>
            <a:chExt cx="3239278" cy="403200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1CD17F3-E8F5-921D-E644-C029462888C3}"/>
                </a:ext>
              </a:extLst>
            </p:cNvPr>
            <p:cNvSpPr/>
            <p:nvPr userDrawn="1"/>
          </p:nvSpPr>
          <p:spPr bwMode="ltGray">
            <a:xfrm>
              <a:off x="7385834" y="-516819"/>
              <a:ext cx="403200" cy="403200"/>
            </a:xfrm>
            <a:prstGeom prst="rect">
              <a:avLst/>
            </a:prstGeom>
            <a:solidFill>
              <a:srgbClr val="00A8B8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pt-BR" sz="1600" b="0" err="1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13ACF41-75CA-857E-487D-0BAFC5BA7A16}"/>
                </a:ext>
              </a:extLst>
            </p:cNvPr>
            <p:cNvSpPr/>
            <p:nvPr userDrawn="1"/>
          </p:nvSpPr>
          <p:spPr bwMode="ltGray">
            <a:xfrm>
              <a:off x="7792427" y="-516819"/>
              <a:ext cx="403200" cy="403200"/>
            </a:xfrm>
            <a:prstGeom prst="rect">
              <a:avLst/>
            </a:prstGeom>
            <a:solidFill>
              <a:srgbClr val="004A52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pt-BR" sz="1600" b="0" err="1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E8412259-69D9-1980-5017-42770AA652AD}"/>
                </a:ext>
              </a:extLst>
            </p:cNvPr>
            <p:cNvSpPr/>
            <p:nvPr userDrawn="1"/>
          </p:nvSpPr>
          <p:spPr bwMode="ltGray">
            <a:xfrm>
              <a:off x="8198635" y="-516819"/>
              <a:ext cx="403200" cy="403200"/>
            </a:xfrm>
            <a:prstGeom prst="rect">
              <a:avLst/>
            </a:prstGeom>
            <a:solidFill>
              <a:srgbClr val="FFD61F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pt-BR" sz="1600" b="0" err="1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3AB4767-06A0-40B0-A88A-38CD1B95C499}"/>
                </a:ext>
              </a:extLst>
            </p:cNvPr>
            <p:cNvSpPr/>
            <p:nvPr userDrawn="1"/>
          </p:nvSpPr>
          <p:spPr bwMode="ltGray">
            <a:xfrm>
              <a:off x="8605387" y="-516819"/>
              <a:ext cx="403200" cy="403200"/>
            </a:xfrm>
            <a:prstGeom prst="rect">
              <a:avLst/>
            </a:prstGeom>
            <a:solidFill>
              <a:srgbClr val="2EEFEE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pt-BR" sz="1600" b="0" err="1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A9AC594-550E-3839-C4F1-75DE455D7605}"/>
                </a:ext>
              </a:extLst>
            </p:cNvPr>
            <p:cNvSpPr/>
            <p:nvPr userDrawn="1"/>
          </p:nvSpPr>
          <p:spPr bwMode="ltGray">
            <a:xfrm>
              <a:off x="9007883" y="-516819"/>
              <a:ext cx="403200" cy="403200"/>
            </a:xfrm>
            <a:prstGeom prst="rect">
              <a:avLst/>
            </a:prstGeom>
            <a:solidFill>
              <a:srgbClr val="0AF0B8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pt-BR" sz="1600" b="0" err="1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1D5DC5D5-7532-CB48-3836-53EF3BC39BC0}"/>
                </a:ext>
              </a:extLst>
            </p:cNvPr>
            <p:cNvSpPr/>
            <p:nvPr userDrawn="1"/>
          </p:nvSpPr>
          <p:spPr bwMode="ltGray">
            <a:xfrm>
              <a:off x="9408387" y="-516819"/>
              <a:ext cx="403200" cy="403200"/>
            </a:xfrm>
            <a:prstGeom prst="rect">
              <a:avLst/>
            </a:prstGeom>
            <a:solidFill>
              <a:srgbClr val="F871A0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pt-BR" sz="1600" b="0" err="1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BE877D7F-AE9C-DF89-EDFE-5AAFF75C12F8}"/>
                </a:ext>
              </a:extLst>
            </p:cNvPr>
            <p:cNvSpPr/>
            <p:nvPr userDrawn="1"/>
          </p:nvSpPr>
          <p:spPr bwMode="ltGray">
            <a:xfrm>
              <a:off x="9818373" y="-516819"/>
              <a:ext cx="403200" cy="403200"/>
            </a:xfrm>
            <a:prstGeom prst="rect">
              <a:avLst/>
            </a:prstGeom>
            <a:solidFill>
              <a:srgbClr val="0179FF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pt-BR" sz="1600" b="0" err="1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F4EEF38B-4BA8-FAFF-0835-14FFD23E584C}"/>
                </a:ext>
              </a:extLst>
            </p:cNvPr>
            <p:cNvSpPr/>
            <p:nvPr userDrawn="1"/>
          </p:nvSpPr>
          <p:spPr bwMode="ltGray">
            <a:xfrm>
              <a:off x="10221912" y="-516819"/>
              <a:ext cx="403200" cy="403200"/>
            </a:xfrm>
            <a:prstGeom prst="rect">
              <a:avLst/>
            </a:prstGeom>
            <a:solidFill>
              <a:srgbClr val="FF8200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pt-BR" sz="1600" b="0" err="1"/>
            </a:p>
          </p:txBody>
        </p:sp>
      </p:grpSp>
      <p:sp>
        <p:nvSpPr>
          <p:cNvPr id="29" name="Slide Number Placeholder 5">
            <a:extLst>
              <a:ext uri="{FF2B5EF4-FFF2-40B4-BE49-F238E27FC236}">
                <a16:creationId xmlns:a16="http://schemas.microsoft.com/office/drawing/2014/main" id="{F5A9E870-4B5A-7925-EF8E-35FA096F0A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3513" y="6390000"/>
            <a:ext cx="2603363" cy="1968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GB" sz="1050"/>
              <a:t>Report/Presentation Name </a:t>
            </a:r>
            <a:r>
              <a:rPr lang="en-GB"/>
              <a:t>| </a:t>
            </a:r>
            <a:fld id="{4034BEE3-566C-4068-A777-C3A4762E861B}" type="slidenum">
              <a:rPr lang="en-GB" smtClean="0"/>
              <a:pPr/>
              <a:t>‹Nº›</a:t>
            </a:fld>
            <a:endParaRPr lang="en-GB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4315B98-4A3C-3844-D2C2-858DA3AAA7B0}"/>
              </a:ext>
            </a:extLst>
          </p:cNvPr>
          <p:cNvPicPr>
            <a:picLocks noChangeAspect="1"/>
          </p:cNvPicPr>
          <p:nvPr userDrawn="1">
            <p:custDataLst>
              <p:tags r:id="rId57"/>
            </p:custDataLst>
          </p:nvPr>
        </p:nvPicPr>
        <p:blipFill>
          <a:blip r:embed="rId58">
            <a:extLst>
              <a:ext uri="{96DAC541-7B7A-43D3-8B79-37D633B846F1}">
                <asvg:svgBlip xmlns:asvg="http://schemas.microsoft.com/office/drawing/2016/SVG/main" r:embed="rId59"/>
              </a:ext>
            </a:extLst>
          </a:blip>
          <a:srcRect t="33184" b="33184"/>
          <a:stretch/>
        </p:blipFill>
        <p:spPr>
          <a:xfrm>
            <a:off x="269875" y="6311809"/>
            <a:ext cx="1460500" cy="368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164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67" r:id="rId1"/>
    <p:sldLayoutId id="2147484068" r:id="rId2"/>
    <p:sldLayoutId id="2147484069" r:id="rId3"/>
    <p:sldLayoutId id="2147484070" r:id="rId4"/>
    <p:sldLayoutId id="2147484071" r:id="rId5"/>
    <p:sldLayoutId id="2147484072" r:id="rId6"/>
    <p:sldLayoutId id="2147484073" r:id="rId7"/>
    <p:sldLayoutId id="2147484074" r:id="rId8"/>
    <p:sldLayoutId id="2147484075" r:id="rId9"/>
    <p:sldLayoutId id="2147484076" r:id="rId10"/>
    <p:sldLayoutId id="2147484077" r:id="rId11"/>
    <p:sldLayoutId id="2147484078" r:id="rId12"/>
    <p:sldLayoutId id="2147484079" r:id="rId13"/>
    <p:sldLayoutId id="2147484080" r:id="rId14"/>
    <p:sldLayoutId id="2147484081" r:id="rId15"/>
    <p:sldLayoutId id="2147484082" r:id="rId16"/>
    <p:sldLayoutId id="2147484083" r:id="rId17"/>
    <p:sldLayoutId id="2147484084" r:id="rId18"/>
    <p:sldLayoutId id="2147484085" r:id="rId19"/>
    <p:sldLayoutId id="2147484086" r:id="rId20"/>
    <p:sldLayoutId id="2147484087" r:id="rId21"/>
    <p:sldLayoutId id="2147484088" r:id="rId22"/>
    <p:sldLayoutId id="2147484089" r:id="rId23"/>
    <p:sldLayoutId id="2147484090" r:id="rId24"/>
    <p:sldLayoutId id="2147484091" r:id="rId25"/>
    <p:sldLayoutId id="2147484092" r:id="rId26"/>
    <p:sldLayoutId id="2147484093" r:id="rId27"/>
    <p:sldLayoutId id="2147484094" r:id="rId28"/>
    <p:sldLayoutId id="2147484095" r:id="rId29"/>
    <p:sldLayoutId id="2147484096" r:id="rId30"/>
    <p:sldLayoutId id="2147484097" r:id="rId31"/>
    <p:sldLayoutId id="2147484098" r:id="rId32"/>
    <p:sldLayoutId id="2147484099" r:id="rId33"/>
    <p:sldLayoutId id="2147484100" r:id="rId34"/>
    <p:sldLayoutId id="2147484101" r:id="rId35"/>
    <p:sldLayoutId id="2147484102" r:id="rId36"/>
    <p:sldLayoutId id="2147484103" r:id="rId37"/>
    <p:sldLayoutId id="2147484104" r:id="rId38"/>
    <p:sldLayoutId id="2147484105" r:id="rId39"/>
    <p:sldLayoutId id="2147484106" r:id="rId40"/>
    <p:sldLayoutId id="2147484107" r:id="rId41"/>
    <p:sldLayoutId id="2147484108" r:id="rId42"/>
    <p:sldLayoutId id="2147484109" r:id="rId43"/>
    <p:sldLayoutId id="2147484110" r:id="rId44"/>
    <p:sldLayoutId id="2147484111" r:id="rId45"/>
    <p:sldLayoutId id="2147484112" r:id="rId46"/>
    <p:sldLayoutId id="2147484113" r:id="rId47"/>
    <p:sldLayoutId id="2147484114" r:id="rId48"/>
    <p:sldLayoutId id="2147484116" r:id="rId49"/>
    <p:sldLayoutId id="2147484117" r:id="rId50"/>
    <p:sldLayoutId id="2147484118" r:id="rId51"/>
    <p:sldLayoutId id="2147484119" r:id="rId52"/>
    <p:sldLayoutId id="2147484120" r:id="rId53"/>
    <p:sldLayoutId id="2147484121" r:id="rId54"/>
    <p:sldLayoutId id="2147484122" r:id="rId5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100000"/>
        </a:lnSpc>
        <a:spcBef>
          <a:spcPts val="600"/>
        </a:spcBef>
        <a:buNone/>
        <a:defRPr sz="2400" b="1" kern="1200">
          <a:solidFill>
            <a:schemeClr val="tx2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200"/>
        </a:spcBef>
        <a:buFont typeface="Arial" panose="020B0604020202020204" pitchFamily="34" charset="0"/>
        <a:buNone/>
        <a:defRPr sz="1600" kern="120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1pPr>
      <a:lvl2pPr marL="357188" indent="-179388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•"/>
        <a:tabLst/>
        <a:defRPr sz="1600" kern="120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2pPr>
      <a:lvl3pPr marL="534988" indent="-177800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•"/>
        <a:tabLst/>
        <a:defRPr sz="1600" kern="120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3pPr>
      <a:lvl4pPr marL="758825" indent="-179388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•"/>
        <a:tabLst/>
        <a:defRPr sz="1600" kern="120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4pPr>
      <a:lvl5pPr marL="982663" indent="-179388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•"/>
        <a:tabLst/>
        <a:defRPr sz="1600" kern="120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orient="horz" pos="2160">
          <p15:clr>
            <a:srgbClr val="F26B43"/>
          </p15:clr>
        </p15:guide>
        <p15:guide id="14" pos="7446">
          <p15:clr>
            <a:srgbClr val="F26B43"/>
          </p15:clr>
        </p15:guide>
        <p15:guide id="28" orient="horz" pos="913">
          <p15:clr>
            <a:srgbClr val="F26B43"/>
          </p15:clr>
        </p15:guide>
        <p15:guide id="29" orient="horz" pos="255">
          <p15:clr>
            <a:srgbClr val="F26B43"/>
          </p15:clr>
        </p15:guide>
        <p15:guide id="33" orient="horz" pos="3748">
          <p15:clr>
            <a:srgbClr val="F26B43"/>
          </p15:clr>
        </p15:guide>
        <p15:guide id="35" pos="234">
          <p15:clr>
            <a:srgbClr val="F26B43"/>
          </p15:clr>
        </p15:guide>
        <p15:guide id="36" pos="3840">
          <p15:clr>
            <a:srgbClr val="F26B43"/>
          </p15:clr>
        </p15:guide>
        <p15:guide id="37" pos="3782">
          <p15:clr>
            <a:srgbClr val="F26B43"/>
          </p15:clr>
        </p15:guide>
        <p15:guide id="38" pos="3900">
          <p15:clr>
            <a:srgbClr val="F26B43"/>
          </p15:clr>
        </p15:guide>
        <p15:guide id="39" orient="horz" pos="390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51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3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17">
            <a:extLst>
              <a:ext uri="{FF2B5EF4-FFF2-40B4-BE49-F238E27FC236}">
                <a16:creationId xmlns:a16="http://schemas.microsoft.com/office/drawing/2014/main" id="{150B6E14-8419-04EB-BAFD-7835340189B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9538"/>
            <a:ext cx="12192000" cy="683892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B9386EA-689E-22B2-2BE8-947F91FDE3C6}"/>
              </a:ext>
            </a:extLst>
          </p:cNvPr>
          <p:cNvSpPr/>
          <p:nvPr/>
        </p:nvSpPr>
        <p:spPr bwMode="ltGray">
          <a:xfrm>
            <a:off x="-19729" y="9538"/>
            <a:ext cx="12191999" cy="6858000"/>
          </a:xfrm>
          <a:prstGeom prst="rect">
            <a:avLst/>
          </a:prstGeom>
          <a:gradFill flip="none" rotWithShape="1">
            <a:gsLst>
              <a:gs pos="4000">
                <a:srgbClr val="001C20">
                  <a:alpha val="94974"/>
                </a:srgbClr>
              </a:gs>
              <a:gs pos="75000">
                <a:schemeClr val="bg2">
                  <a:alpha val="0"/>
                </a:schemeClr>
              </a:gs>
            </a:gsLst>
            <a:lin ang="1200000" scaled="0"/>
            <a:tileRect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s-MX" sz="1600" b="0" noProof="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06FFA67-E1CB-B19F-AEB6-1C2A8902AC3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2954" y="1576447"/>
            <a:ext cx="4906054" cy="612837"/>
          </a:xfrm>
        </p:spPr>
        <p:txBody>
          <a:bodyPr/>
          <a:lstStyle/>
          <a:p>
            <a:r>
              <a:rPr lang="es-MX" sz="3600" noProof="0" dirty="0">
                <a:solidFill>
                  <a:schemeClr val="bg1"/>
                </a:solidFill>
              </a:rPr>
              <a:t>Análisis de Cobertura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92067E55-896D-1F41-2D43-E0E51055B15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32199" b="32199"/>
          <a:stretch/>
        </p:blipFill>
        <p:spPr>
          <a:xfrm>
            <a:off x="198783" y="479498"/>
            <a:ext cx="2669441" cy="712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460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932F71C6-5C1D-473C-22A0-261A016551AD}"/>
              </a:ext>
            </a:extLst>
          </p:cNvPr>
          <p:cNvSpPr txBox="1">
            <a:spLocks/>
          </p:cNvSpPr>
          <p:nvPr/>
        </p:nvSpPr>
        <p:spPr>
          <a:xfrm>
            <a:off x="359999" y="430718"/>
            <a:ext cx="11466875" cy="4032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spcBef>
                <a:spcPts val="600"/>
              </a:spcBef>
              <a:buNone/>
              <a:defRPr sz="2400" b="1" kern="1200">
                <a:solidFill>
                  <a:schemeClr val="tx2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noProof="0" dirty="0"/>
              <a:t>Objetivo del Análisis de Cobertura: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D278076-07E4-215D-C24D-C6B794BC6A0A}"/>
              </a:ext>
            </a:extLst>
          </p:cNvPr>
          <p:cNvSpPr txBox="1"/>
          <p:nvPr/>
        </p:nvSpPr>
        <p:spPr>
          <a:xfrm>
            <a:off x="1988126" y="1037471"/>
            <a:ext cx="873487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s-MX" sz="1800" b="1" i="0" u="none" strike="noStrike" kern="1200" cap="none" spc="0" normalizeH="0" baseline="0" noProof="0" dirty="0">
                <a:ln>
                  <a:noFill/>
                </a:ln>
                <a:solidFill>
                  <a:srgbClr val="3B4145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El nivel de cobertura </a:t>
            </a:r>
            <a:r>
              <a:rPr kumimoji="0" lang="es-MX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no</a:t>
            </a:r>
            <a:r>
              <a:rPr kumimoji="0" lang="es-MX" sz="1800" b="1" i="0" u="none" strike="noStrike" kern="1200" cap="none" spc="0" normalizeH="0" baseline="0" noProof="0" dirty="0">
                <a:ln>
                  <a:noFill/>
                </a:ln>
                <a:solidFill>
                  <a:srgbClr val="3B4145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es un indicador del rendimiento del panel.</a:t>
            </a:r>
            <a:br>
              <a:rPr kumimoji="0" lang="es-MX" sz="1800" b="1" i="0" u="none" strike="noStrike" kern="1200" cap="none" spc="0" normalizeH="0" baseline="0" noProof="0" dirty="0">
                <a:ln>
                  <a:noFill/>
                </a:ln>
                <a:solidFill>
                  <a:srgbClr val="3B4145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</a:br>
            <a:br>
              <a:rPr lang="es-MX" sz="1800" noProof="0" dirty="0">
                <a:solidFill>
                  <a:schemeClr val="tx1"/>
                </a:solidFill>
              </a:rPr>
            </a:br>
            <a:br>
              <a:rPr lang="es-MX" sz="1800" noProof="0" dirty="0">
                <a:solidFill>
                  <a:schemeClr val="tx1"/>
                </a:solidFill>
              </a:rPr>
            </a:br>
            <a:r>
              <a:rPr kumimoji="0" lang="es-MX" sz="1800" b="1" i="0" u="none" strike="noStrike" kern="1200" cap="none" spc="0" normalizeH="0" baseline="0" noProof="0" dirty="0">
                <a:ln>
                  <a:noFill/>
                </a:ln>
                <a:solidFill>
                  <a:srgbClr val="3B4145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Es, ante todo, un indicador del tipo de consumo y comportamiento de una </a:t>
            </a:r>
            <a:r>
              <a:rPr lang="es-MX" b="1" noProof="0" dirty="0">
                <a:solidFill>
                  <a:srgbClr val="3B4145"/>
                </a:solidFill>
                <a:latin typeface="+mj-lt"/>
              </a:rPr>
              <a:t>categoría dentro del hogar.</a:t>
            </a:r>
            <a:br>
              <a:rPr lang="es-MX" sz="1600" b="1" noProof="0" dirty="0">
                <a:latin typeface="+mj-lt"/>
              </a:rPr>
            </a:br>
            <a:endParaRPr lang="es-MX" noProof="0" dirty="0"/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83728C66-BBF9-3047-6C39-30A0A442C370}"/>
              </a:ext>
            </a:extLst>
          </p:cNvPr>
          <p:cNvSpPr txBox="1">
            <a:spLocks/>
          </p:cNvSpPr>
          <p:nvPr/>
        </p:nvSpPr>
        <p:spPr>
          <a:xfrm>
            <a:off x="360874" y="2430760"/>
            <a:ext cx="11466000" cy="3668483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57188" indent="-179388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34988" indent="-1778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58825" indent="-179388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82663" indent="-179388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>
              <a:spcBef>
                <a:spcPts val="200"/>
              </a:spcBef>
              <a:buFontTx/>
              <a:buChar char="-"/>
            </a:pPr>
            <a:endParaRPr lang="es-MX" sz="2000" noProof="0" dirty="0"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L="285750" indent="-285750" algn="just">
              <a:spcBef>
                <a:spcPts val="200"/>
              </a:spcBef>
              <a:buFontTx/>
              <a:buChar char="-"/>
            </a:pPr>
            <a:r>
              <a:rPr lang="es-MX" sz="2000" noProof="0" dirty="0">
                <a:latin typeface="Arial" panose="020B0604020202020204" pitchFamily="34" charset="0"/>
                <a:ea typeface="Times New Roman" panose="02020603050405020304" pitchFamily="18" charset="0"/>
              </a:rPr>
              <a:t>Mayor y mejor entendimiento del mercado y de las relaciones de consumo, permitiendo alinear las estrategias de venta del cliente con los hábitos de compra de los hogares</a:t>
            </a:r>
          </a:p>
          <a:p>
            <a:pPr marL="285750" indent="-285750" algn="just">
              <a:spcBef>
                <a:spcPts val="200"/>
              </a:spcBef>
              <a:buFontTx/>
              <a:buChar char="-"/>
            </a:pPr>
            <a:endParaRPr lang="es-MX" sz="2000" noProof="0" dirty="0"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L="285750" indent="-285750" algn="just">
              <a:spcBef>
                <a:spcPts val="200"/>
              </a:spcBef>
              <a:buFontTx/>
              <a:buChar char="-"/>
            </a:pPr>
            <a:r>
              <a:rPr lang="es-MX" sz="2000" noProof="0" dirty="0">
                <a:latin typeface="Arial" panose="020B0604020202020204" pitchFamily="34" charset="0"/>
                <a:ea typeface="Times New Roman" panose="02020603050405020304" pitchFamily="18" charset="0"/>
              </a:rPr>
              <a:t>Encontrar oportunidades de mejora en nuestro servicio y posicionarlo como aporte de valor para el cliente</a:t>
            </a:r>
          </a:p>
          <a:p>
            <a:pPr marL="285750" indent="-285750" algn="just">
              <a:spcBef>
                <a:spcPts val="200"/>
              </a:spcBef>
              <a:buFontTx/>
              <a:buChar char="-"/>
            </a:pPr>
            <a:endParaRPr lang="es-MX" sz="2000" noProof="0" dirty="0"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L="285750" indent="-285750" algn="just">
              <a:spcBef>
                <a:spcPts val="200"/>
              </a:spcBef>
              <a:buFontTx/>
              <a:buChar char="-"/>
            </a:pPr>
            <a:r>
              <a:rPr lang="es-MX" sz="2000" noProof="0" dirty="0">
                <a:latin typeface="Arial" panose="020B0604020202020204" pitchFamily="34" charset="0"/>
                <a:ea typeface="Times New Roman" panose="02020603050405020304" pitchFamily="18" charset="0"/>
              </a:rPr>
              <a:t>Estimar el pipeline del fabricante/marca/segmento</a:t>
            </a:r>
          </a:p>
          <a:p>
            <a:pPr marL="285750" indent="-285750" algn="just">
              <a:spcBef>
                <a:spcPts val="200"/>
              </a:spcBef>
              <a:buFontTx/>
              <a:buChar char="-"/>
            </a:pPr>
            <a:endParaRPr lang="es-MX" sz="2000" noProof="0" dirty="0"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L="285750" indent="-285750" algn="just">
              <a:spcBef>
                <a:spcPts val="200"/>
              </a:spcBef>
              <a:buFontTx/>
              <a:buChar char="-"/>
            </a:pPr>
            <a:r>
              <a:rPr lang="es-MX" sz="2000" noProof="0" dirty="0">
                <a:latin typeface="Arial"/>
                <a:ea typeface="Times New Roman" panose="02020603050405020304" pitchFamily="18" charset="0"/>
                <a:cs typeface="Arial"/>
              </a:rPr>
              <a:t>Validar</a:t>
            </a:r>
            <a:r>
              <a:rPr lang="es-MX" sz="2000" noProof="0" dirty="0">
                <a:latin typeface="Arial"/>
                <a:ea typeface="Times New Roman" panose="02020603050405020304" pitchFamily="18" charset="0"/>
                <a:cs typeface="Calibri"/>
              </a:rPr>
              <a:t> tendencias</a:t>
            </a:r>
            <a:r>
              <a:rPr lang="es-MX" sz="2000" noProof="0" dirty="0">
                <a:cs typeface="Calibri"/>
              </a:rPr>
              <a:t> y variaciones</a:t>
            </a:r>
            <a:r>
              <a:rPr lang="es-MX" sz="2000" dirty="0">
                <a:cs typeface="Calibri"/>
              </a:rPr>
              <a:t> de </a:t>
            </a:r>
            <a:r>
              <a:rPr lang="es-MX" sz="2000" noProof="0" dirty="0">
                <a:cs typeface="Calibri"/>
              </a:rPr>
              <a:t>corto a largo plazo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1DB71944-400B-FCDF-FAF6-568D9BA1A2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GB" sz="1100"/>
              <a:t>APAC Region</a:t>
            </a:r>
            <a:r>
              <a:rPr lang="en-GB"/>
              <a:t>| </a:t>
            </a:r>
            <a:fld id="{4034BEE3-566C-4068-A777-C3A4762E861B}" type="slidenum">
              <a:rPr lang="en-GB" smtClean="0"/>
              <a:pPr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1791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A71449-9355-C38A-52EB-E6B55C3F51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88E89576-245B-5261-0318-79A269BCD87D}"/>
              </a:ext>
            </a:extLst>
          </p:cNvPr>
          <p:cNvSpPr txBox="1">
            <a:spLocks/>
          </p:cNvSpPr>
          <p:nvPr/>
        </p:nvSpPr>
        <p:spPr>
          <a:xfrm>
            <a:off x="359999" y="430718"/>
            <a:ext cx="11466875" cy="4032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spcBef>
                <a:spcPts val="600"/>
              </a:spcBef>
              <a:buNone/>
              <a:defRPr sz="2400" b="1" kern="1200">
                <a:solidFill>
                  <a:schemeClr val="tx2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noProof="0" dirty="0"/>
              <a:t>Cobertura: Definición y Cálculo</a:t>
            </a:r>
          </a:p>
        </p:txBody>
      </p:sp>
      <p:sp>
        <p:nvSpPr>
          <p:cNvPr id="7" name="Marcador de texto 8">
            <a:extLst>
              <a:ext uri="{FF2B5EF4-FFF2-40B4-BE49-F238E27FC236}">
                <a16:creationId xmlns:a16="http://schemas.microsoft.com/office/drawing/2014/main" id="{28DC4A99-00B8-2391-7FBB-8A964FD5BDED}"/>
              </a:ext>
            </a:extLst>
          </p:cNvPr>
          <p:cNvSpPr txBox="1">
            <a:spLocks/>
          </p:cNvSpPr>
          <p:nvPr/>
        </p:nvSpPr>
        <p:spPr>
          <a:xfrm>
            <a:off x="360363" y="910799"/>
            <a:ext cx="11466512" cy="75205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57188" indent="-179388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34988" indent="-1778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58825" indent="-179388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82663" indent="-179388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MX" sz="1800" noProof="0" dirty="0"/>
              <a:t>Relación entre el tamaño de mercado colectado (nuestras compras) y el VOLUMEN TOTAL DE PRODUCTO que es distribuido por un fabricante en ese mercado.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Marcador de texto 4">
                <a:extLst>
                  <a:ext uri="{FF2B5EF4-FFF2-40B4-BE49-F238E27FC236}">
                    <a16:creationId xmlns:a16="http://schemas.microsoft.com/office/drawing/2014/main" id="{A05990E3-3E32-8FA4-64A3-29C6DC3351C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157372" y="1877983"/>
                <a:ext cx="5626800" cy="752052"/>
              </a:xfrm>
              <a:prstGeom prst="rect">
                <a:avLst/>
              </a:prstGeom>
              <a:solidFill>
                <a:srgbClr val="77C9D0"/>
              </a:solidFill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57188" indent="-179388" algn="l" defTabSz="914400" rtl="0" eaLnBrk="1" latinLnBrk="0" hangingPunct="1">
                  <a:lnSpc>
                    <a:spcPct val="100000"/>
                  </a:lnSpc>
                  <a:spcBef>
                    <a:spcPts val="600"/>
                  </a:spcBef>
                  <a:buFont typeface="Arial" panose="020B0604020202020204" pitchFamily="34" charset="0"/>
                  <a:buChar char="•"/>
                  <a:tabLst/>
                  <a:defRPr sz="1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534988" indent="-177800" algn="l" defTabSz="914400" rtl="0" eaLnBrk="1" latinLnBrk="0" hangingPunct="1">
                  <a:lnSpc>
                    <a:spcPct val="100000"/>
                  </a:lnSpc>
                  <a:spcBef>
                    <a:spcPts val="600"/>
                  </a:spcBef>
                  <a:buFont typeface="Arial" panose="020B0604020202020204" pitchFamily="34" charset="0"/>
                  <a:buChar char="•"/>
                  <a:tabLst/>
                  <a:defRPr sz="1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758825" indent="-179388" algn="l" defTabSz="914400" rtl="0" eaLnBrk="1" latinLnBrk="0" hangingPunct="1">
                  <a:lnSpc>
                    <a:spcPct val="100000"/>
                  </a:lnSpc>
                  <a:spcBef>
                    <a:spcPts val="600"/>
                  </a:spcBef>
                  <a:buFont typeface="Arial" panose="020B0604020202020204" pitchFamily="34" charset="0"/>
                  <a:buChar char="•"/>
                  <a:tabLst/>
                  <a:defRPr sz="1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982663" indent="-179388" algn="l" defTabSz="914400" rtl="0" eaLnBrk="1" latinLnBrk="0" hangingPunct="1">
                  <a:lnSpc>
                    <a:spcPct val="100000"/>
                  </a:lnSpc>
                  <a:spcBef>
                    <a:spcPts val="600"/>
                  </a:spcBef>
                  <a:buFont typeface="Arial" panose="020B0604020202020204" pitchFamily="34" charset="0"/>
                  <a:buChar char="•"/>
                  <a:tabLst/>
                  <a:defRPr sz="1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sz="1800" b="1" i="1" noProof="0" smtClean="0">
                          <a:latin typeface="Cambria Math" panose="02040503050406030204" pitchFamily="18" charset="0"/>
                        </a:rPr>
                        <m:t>𝑪𝒐𝒃𝒆𝒓𝒕𝒖𝒓𝒂</m:t>
                      </m:r>
                      <m:r>
                        <a:rPr lang="es-MX" sz="1800" b="1" i="1" noProof="0" smtClean="0">
                          <a:latin typeface="Cambria Math" panose="02040503050406030204" pitchFamily="18" charset="0"/>
                        </a:rPr>
                        <m:t> =</m:t>
                      </m:r>
                      <m:f>
                        <m:fPr>
                          <m:ctrlPr>
                            <a:rPr lang="es-MX" sz="1800" b="1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MX" sz="1800" b="1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𝑪𝒐𝒎𝒑𝒓𝒂𝒔</m:t>
                          </m:r>
                        </m:num>
                        <m:den>
                          <m:r>
                            <a:rPr lang="es-MX" sz="1800" b="1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𝑽𝒆𝒏𝒕𝒂𝒔</m:t>
                          </m:r>
                          <m:r>
                            <a:rPr lang="es-MX" sz="1800" b="1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s-MX" sz="1800" b="1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𝒄𝒍𝒊𝒆𝒏𝒕𝒆</m:t>
                          </m:r>
                          <m:r>
                            <a:rPr lang="es-MX" sz="1800" b="1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/</m:t>
                          </m:r>
                          <m:r>
                            <a:rPr lang="es-MX" sz="1800" b="1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𝑺𝒉𝒊𝒑𝒎𝒆𝒏𝒕𝒔</m:t>
                          </m:r>
                        </m:den>
                      </m:f>
                    </m:oMath>
                  </m:oMathPara>
                </a14:m>
                <a:endParaRPr lang="es-MX" sz="1800" noProof="0" dirty="0"/>
              </a:p>
            </p:txBody>
          </p:sp>
        </mc:Choice>
        <mc:Fallback xmlns="">
          <p:sp>
            <p:nvSpPr>
              <p:cNvPr id="8" name="Marcador de texto 4">
                <a:extLst>
                  <a:ext uri="{FF2B5EF4-FFF2-40B4-BE49-F238E27FC236}">
                    <a16:creationId xmlns:a16="http://schemas.microsoft.com/office/drawing/2014/main" id="{A05990E3-3E32-8FA4-64A3-29C6DC3351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7372" y="1877983"/>
                <a:ext cx="5626800" cy="75205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D8D3B080-0CE7-A7EB-181F-233E5CD63FD9}"/>
              </a:ext>
            </a:extLst>
          </p:cNvPr>
          <p:cNvGrpSpPr/>
          <p:nvPr/>
        </p:nvGrpSpPr>
        <p:grpSpPr>
          <a:xfrm>
            <a:off x="3158072" y="3652839"/>
            <a:ext cx="5626100" cy="1150254"/>
            <a:chOff x="0" y="0"/>
            <a:chExt cx="5626100" cy="1150254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978AD79B-4208-3575-4BFA-9287384C292E}"/>
                </a:ext>
              </a:extLst>
            </p:cNvPr>
            <p:cNvSpPr/>
            <p:nvPr/>
          </p:nvSpPr>
          <p:spPr>
            <a:xfrm>
              <a:off x="0" y="0"/>
              <a:ext cx="5626100" cy="1150254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s-MX" noProof="0" dirty="0"/>
            </a:p>
          </p:txBody>
        </p:sp>
        <p:sp>
          <p:nvSpPr>
            <p:cNvPr id="15" name="Rectangle: Rounded Corners 4">
              <a:extLst>
                <a:ext uri="{FF2B5EF4-FFF2-40B4-BE49-F238E27FC236}">
                  <a16:creationId xmlns:a16="http://schemas.microsoft.com/office/drawing/2014/main" id="{A7F30DF8-8B8D-FA49-8620-8450EBEAD206}"/>
                </a:ext>
              </a:extLst>
            </p:cNvPr>
            <p:cNvSpPr txBox="1"/>
            <p:nvPr/>
          </p:nvSpPr>
          <p:spPr>
            <a:xfrm>
              <a:off x="1240245" y="0"/>
              <a:ext cx="4385854" cy="115025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2390" tIns="72390" rIns="72390" bIns="72390" numCol="1" spcCol="1270" anchor="t" anchorCtr="0">
              <a:noAutofit/>
            </a:bodyPr>
            <a:lstStyle/>
            <a:p>
              <a:pPr marL="0" lvl="0" indent="0" algn="l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s-MX" sz="1900" kern="1200" noProof="0" dirty="0"/>
                <a:t>En volumen – mismas unidades</a:t>
              </a:r>
            </a:p>
            <a:p>
              <a:pPr marL="114300" lvl="1" indent="-114300" algn="l" defTabSz="6667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s-MX" sz="1500" kern="1200" noProof="0" dirty="0"/>
                <a:t>kilos, litros, </a:t>
              </a:r>
              <a:r>
                <a:rPr lang="es-MX" sz="1500" kern="1200" noProof="0" dirty="0" err="1"/>
                <a:t>stat</a:t>
              </a:r>
              <a:r>
                <a:rPr lang="es-MX" sz="1500" kern="1200" noProof="0" dirty="0"/>
                <a:t> </a:t>
              </a:r>
              <a:r>
                <a:rPr lang="es-MX" sz="1500" kern="1200" noProof="0" dirty="0" err="1"/>
                <a:t>units</a:t>
              </a:r>
              <a:endParaRPr lang="es-MX" sz="1500" kern="1200" noProof="0" dirty="0"/>
            </a:p>
          </p:txBody>
        </p:sp>
      </p:grp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3750B5E6-307C-8BEA-2F78-4428B36C35CA}"/>
              </a:ext>
            </a:extLst>
          </p:cNvPr>
          <p:cNvSpPr/>
          <p:nvPr/>
        </p:nvSpPr>
        <p:spPr>
          <a:xfrm>
            <a:off x="3215585" y="3767864"/>
            <a:ext cx="1125220" cy="920203"/>
          </a:xfrm>
          <a:prstGeom prst="roundRect">
            <a:avLst>
              <a:gd name="adj" fmla="val 10000"/>
            </a:avLst>
          </a:prstGeom>
          <a:blipFill rotWithShape="1">
            <a:blip r:embed="rId3"/>
            <a:srcRect/>
            <a:stretch>
              <a:fillRect t="-11000" b="-11000"/>
            </a:stretch>
          </a:blipFill>
        </p:spPr>
        <p:style>
          <a:lnRef idx="2">
            <a:schemeClr val="dk1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dk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s-MX" noProof="0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A4534C3-27C3-62B3-1237-DA0A8D34C54B}"/>
              </a:ext>
            </a:extLst>
          </p:cNvPr>
          <p:cNvGrpSpPr/>
          <p:nvPr/>
        </p:nvGrpSpPr>
        <p:grpSpPr>
          <a:xfrm>
            <a:off x="3158072" y="4873829"/>
            <a:ext cx="5626100" cy="1150254"/>
            <a:chOff x="0" y="1265869"/>
            <a:chExt cx="5626100" cy="1150254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8A20A9E9-C287-9E94-BE3F-E67294777591}"/>
                </a:ext>
              </a:extLst>
            </p:cNvPr>
            <p:cNvSpPr/>
            <p:nvPr/>
          </p:nvSpPr>
          <p:spPr>
            <a:xfrm>
              <a:off x="0" y="1265869"/>
              <a:ext cx="5626100" cy="1150254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s-MX" noProof="0" dirty="0"/>
            </a:p>
          </p:txBody>
        </p:sp>
        <p:sp>
          <p:nvSpPr>
            <p:cNvPr id="19" name="Rectangle: Rounded Corners 4">
              <a:extLst>
                <a:ext uri="{FF2B5EF4-FFF2-40B4-BE49-F238E27FC236}">
                  <a16:creationId xmlns:a16="http://schemas.microsoft.com/office/drawing/2014/main" id="{4386FE9D-02A7-53EA-78AC-B23A90330F55}"/>
                </a:ext>
              </a:extLst>
            </p:cNvPr>
            <p:cNvSpPr txBox="1"/>
            <p:nvPr/>
          </p:nvSpPr>
          <p:spPr>
            <a:xfrm>
              <a:off x="1240245" y="1265869"/>
              <a:ext cx="4385854" cy="115025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2390" tIns="72390" rIns="72390" bIns="72390" numCol="1" spcCol="1270" anchor="t" anchorCtr="0">
              <a:noAutofit/>
            </a:bodyPr>
            <a:lstStyle/>
            <a:p>
              <a:pPr marL="0" lvl="0" indent="0" algn="l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s-MX" sz="1900" kern="1200" noProof="0" dirty="0"/>
                <a:t>En años móviles</a:t>
              </a:r>
            </a:p>
            <a:p>
              <a:pPr marL="114300" lvl="1" indent="-114300" algn="l" defTabSz="6667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s-MX" sz="1500" kern="1200" noProof="0" dirty="0"/>
                <a:t>Para entender en el largo plazo los efectos generales de:</a:t>
              </a:r>
            </a:p>
            <a:p>
              <a:pPr marL="114300" lvl="1" indent="-114300" algn="l" defTabSz="6667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s-MX" sz="1500" kern="1200" noProof="0" dirty="0"/>
                <a:t>Estacionalidades, campañas de venta, pipeline</a:t>
              </a:r>
            </a:p>
          </p:txBody>
        </p:sp>
      </p:grp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4876479F-C6A5-A9EE-FB3A-B5FBAF6D09E3}"/>
              </a:ext>
            </a:extLst>
          </p:cNvPr>
          <p:cNvSpPr/>
          <p:nvPr/>
        </p:nvSpPr>
        <p:spPr>
          <a:xfrm>
            <a:off x="3215585" y="4918118"/>
            <a:ext cx="1125220" cy="920203"/>
          </a:xfrm>
          <a:prstGeom prst="roundRect">
            <a:avLst>
              <a:gd name="adj" fmla="val 10000"/>
            </a:avLst>
          </a:prstGeom>
          <a:blipFill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dk1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dk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s-MX" noProof="0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42C44D0-EDE5-1911-D96A-E79278FFC5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GB" sz="1100"/>
              <a:t>APAC Region</a:t>
            </a:r>
            <a:r>
              <a:rPr lang="en-GB"/>
              <a:t>| </a:t>
            </a:r>
            <a:fld id="{4034BEE3-566C-4068-A777-C3A4762E861B}" type="slidenum">
              <a:rPr lang="en-GB" smtClean="0"/>
              <a:pPr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4467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1595A5-5224-EEF8-3989-8D22D261FE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4C9A6680-243D-21CB-D48C-DAA35D705D1B}"/>
              </a:ext>
            </a:extLst>
          </p:cNvPr>
          <p:cNvSpPr txBox="1">
            <a:spLocks/>
          </p:cNvSpPr>
          <p:nvPr/>
        </p:nvSpPr>
        <p:spPr>
          <a:xfrm>
            <a:off x="359999" y="430718"/>
            <a:ext cx="11466875" cy="4032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spcBef>
                <a:spcPts val="600"/>
              </a:spcBef>
              <a:buNone/>
              <a:defRPr sz="2400" b="1" kern="1200">
                <a:solidFill>
                  <a:schemeClr val="tx2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noProof="0" dirty="0"/>
              <a:t>Pipeline: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BCB57F0E-7F25-2F44-751F-603B09507E8B}"/>
              </a:ext>
            </a:extLst>
          </p:cNvPr>
          <p:cNvSpPr txBox="1">
            <a:spLocks/>
          </p:cNvSpPr>
          <p:nvPr/>
        </p:nvSpPr>
        <p:spPr>
          <a:xfrm>
            <a:off x="360363" y="910800"/>
            <a:ext cx="11466000" cy="396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57188" indent="-179388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34988" indent="-1778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58825" indent="-179388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82663" indent="-179388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noProof="0" dirty="0"/>
              <a:t>Tiempo en meses entre la venta del fabricante y el momento de compra del hogar</a:t>
            </a:r>
          </a:p>
          <a:p>
            <a:r>
              <a:rPr lang="es-MX" noProof="0" dirty="0"/>
              <a:t>Se inicia con mínimo de un mes por el tiempo entre la venta y el surtido /  disponibilidad en punto de venta.</a:t>
            </a:r>
          </a:p>
        </p:txBody>
      </p:sp>
      <p:sp>
        <p:nvSpPr>
          <p:cNvPr id="6" name="Marcador de contenido 50">
            <a:extLst>
              <a:ext uri="{FF2B5EF4-FFF2-40B4-BE49-F238E27FC236}">
                <a16:creationId xmlns:a16="http://schemas.microsoft.com/office/drawing/2014/main" id="{CA636E05-5733-A971-9780-C848DB3F6AF2}"/>
              </a:ext>
            </a:extLst>
          </p:cNvPr>
          <p:cNvSpPr txBox="1">
            <a:spLocks/>
          </p:cNvSpPr>
          <p:nvPr/>
        </p:nvSpPr>
        <p:spPr>
          <a:xfrm>
            <a:off x="8320854" y="1852387"/>
            <a:ext cx="3361111" cy="261610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57188" indent="-179388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34988" indent="-1778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58825" indent="-179388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82663" indent="-179388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MX" sz="1200" noProof="0" dirty="0">
                <a:solidFill>
                  <a:schemeClr val="tx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Factores a considerar:</a:t>
            </a:r>
          </a:p>
          <a:p>
            <a:pPr marL="228600" indent="-228600" algn="just">
              <a:buFont typeface="Arial" panose="020B0604020202020204" pitchFamily="34" charset="0"/>
              <a:buAutoNum type="arabicPeriod"/>
            </a:pPr>
            <a:r>
              <a:rPr lang="es-MX" sz="1200" noProof="0" dirty="0">
                <a:solidFill>
                  <a:schemeClr val="tx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Vida útil del producto: pipeline más corto en productos frescos / alta rotación.</a:t>
            </a:r>
          </a:p>
          <a:p>
            <a:pPr marL="228600" indent="-228600" algn="just">
              <a:buFont typeface="Arial" panose="020B0604020202020204" pitchFamily="34" charset="0"/>
              <a:buAutoNum type="arabicPeriod"/>
            </a:pPr>
            <a:r>
              <a:rPr lang="es-MX" sz="1200" noProof="0" dirty="0">
                <a:solidFill>
                  <a:schemeClr val="tx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Cadena de distribución: distribución directa vs indirecta.</a:t>
            </a:r>
          </a:p>
          <a:p>
            <a:pPr marL="228600" indent="-228600" algn="just">
              <a:buFont typeface="Arial" panose="020B0604020202020204" pitchFamily="34" charset="0"/>
              <a:buAutoNum type="arabicPeriod"/>
            </a:pPr>
            <a:r>
              <a:rPr lang="es-MX" sz="1200" noProof="0" dirty="0">
                <a:solidFill>
                  <a:schemeClr val="tx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Geografía: Tiempos de traslado.</a:t>
            </a:r>
          </a:p>
          <a:p>
            <a:pPr marL="228600" indent="-228600" algn="just">
              <a:buFont typeface="Arial" panose="020B0604020202020204" pitchFamily="34" charset="0"/>
              <a:buAutoNum type="arabicPeriod"/>
            </a:pPr>
            <a:r>
              <a:rPr lang="es-MX" sz="1200" noProof="0" dirty="0">
                <a:solidFill>
                  <a:schemeClr val="tx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Factores de mercado: previsión de aumento de precios.</a:t>
            </a:r>
          </a:p>
          <a:p>
            <a:pPr marL="228600" indent="-228600" algn="just">
              <a:buFont typeface="Arial" panose="020B0604020202020204" pitchFamily="34" charset="0"/>
              <a:buAutoNum type="arabicPeriod"/>
            </a:pPr>
            <a:r>
              <a:rPr lang="es-MX" sz="1200" noProof="0" dirty="0">
                <a:solidFill>
                  <a:schemeClr val="tx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Acciones comerciales: campañas de ventas de la empresa/ cierres de año calendario.</a:t>
            </a:r>
          </a:p>
        </p:txBody>
      </p:sp>
      <p:sp>
        <p:nvSpPr>
          <p:cNvPr id="9" name="CuadroTexto 5">
            <a:extLst>
              <a:ext uri="{FF2B5EF4-FFF2-40B4-BE49-F238E27FC236}">
                <a16:creationId xmlns:a16="http://schemas.microsoft.com/office/drawing/2014/main" id="{0FE7F32B-143D-DFB3-F8D4-A3CE2D607B29}"/>
              </a:ext>
            </a:extLst>
          </p:cNvPr>
          <p:cNvSpPr txBox="1"/>
          <p:nvPr/>
        </p:nvSpPr>
        <p:spPr>
          <a:xfrm>
            <a:off x="8234721" y="4667133"/>
            <a:ext cx="3824119" cy="1569660"/>
          </a:xfrm>
          <a:prstGeom prst="rect">
            <a:avLst/>
          </a:prstGeom>
          <a:gradFill>
            <a:gsLst>
              <a:gs pos="0">
                <a:srgbClr val="2EEFEF"/>
              </a:gs>
              <a:gs pos="100000">
                <a:srgbClr val="0CF0B8"/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s-MX" sz="1200" b="1" noProof="0" dirty="0"/>
              <a:t>El pipeline se ve altamente impactado por las variaciones en los </a:t>
            </a:r>
            <a:r>
              <a:rPr lang="es-MX" sz="1200" b="1" noProof="0" dirty="0" err="1"/>
              <a:t>shipments</a:t>
            </a:r>
            <a:r>
              <a:rPr lang="es-MX" sz="1200" b="1" noProof="0" dirty="0"/>
              <a:t> del cliente</a:t>
            </a:r>
          </a:p>
          <a:p>
            <a:endParaRPr lang="es-MX" sz="1200" b="1" noProof="0" dirty="0"/>
          </a:p>
          <a:p>
            <a:r>
              <a:rPr lang="es-MX" sz="1200" b="1" noProof="0" dirty="0"/>
              <a:t>Si las ventas del cliente crecen más allá de la tendencia anterior, el pipeline </a:t>
            </a:r>
            <a:r>
              <a:rPr lang="es-MX" sz="1200" b="1" u="sng" noProof="0" dirty="0"/>
              <a:t>tiende</a:t>
            </a:r>
            <a:r>
              <a:rPr lang="es-MX" sz="1200" b="1" noProof="0" dirty="0"/>
              <a:t> aumenta; y, si las ventas del cliente disminuyen, también </a:t>
            </a:r>
            <a:r>
              <a:rPr lang="es-MX" sz="1200" b="1" u="sng" noProof="0" dirty="0"/>
              <a:t>tiende</a:t>
            </a:r>
            <a:r>
              <a:rPr lang="es-MX" sz="1200" b="1" noProof="0" dirty="0"/>
              <a:t> a se producir un acortamiento en el pipeline 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C9C2FD5-53D0-9851-04FB-701718304B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999" y="1742706"/>
            <a:ext cx="7668722" cy="4489928"/>
          </a:xfrm>
          <a:prstGeom prst="rect">
            <a:avLst/>
          </a:prstGeom>
        </p:spPr>
      </p:pic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C6A6234B-4288-BAE0-D751-AA3267069A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GB" sz="1100"/>
              <a:t>APAC Region</a:t>
            </a:r>
            <a:r>
              <a:rPr lang="en-GB"/>
              <a:t>| </a:t>
            </a:r>
            <a:fld id="{4034BEE3-566C-4068-A777-C3A4762E861B}" type="slidenum">
              <a:rPr lang="en-GB" smtClean="0"/>
              <a:pPr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23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DDADC0-093A-8457-7B32-45C0EE0B82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32">
            <a:extLst>
              <a:ext uri="{FF2B5EF4-FFF2-40B4-BE49-F238E27FC236}">
                <a16:creationId xmlns:a16="http://schemas.microsoft.com/office/drawing/2014/main" id="{C0AEDF47-6308-6499-682C-4B607C8A57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3809" y="2749316"/>
            <a:ext cx="6674697" cy="3286196"/>
          </a:xfrm>
          <a:prstGeom prst="rect">
            <a:avLst/>
          </a:prstGeom>
        </p:spPr>
      </p:pic>
      <p:sp>
        <p:nvSpPr>
          <p:cNvPr id="3" name="Título 1">
            <a:extLst>
              <a:ext uri="{FF2B5EF4-FFF2-40B4-BE49-F238E27FC236}">
                <a16:creationId xmlns:a16="http://schemas.microsoft.com/office/drawing/2014/main" id="{E72E244B-12B9-388B-2C1E-108484C6B772}"/>
              </a:ext>
            </a:extLst>
          </p:cNvPr>
          <p:cNvSpPr txBox="1">
            <a:spLocks/>
          </p:cNvSpPr>
          <p:nvPr/>
        </p:nvSpPr>
        <p:spPr>
          <a:xfrm>
            <a:off x="360000" y="194136"/>
            <a:ext cx="11605021" cy="4032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spcBef>
                <a:spcPts val="600"/>
              </a:spcBef>
              <a:buNone/>
              <a:defRPr sz="2400" b="1" kern="1200">
                <a:solidFill>
                  <a:schemeClr val="tx2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noProof="0" dirty="0"/>
              <a:t>Marco estadístico: Relación entre penetración y variabilidad de los resultados 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7AF4C686-F8F3-B0E0-B6D5-49F1D091BE43}"/>
              </a:ext>
            </a:extLst>
          </p:cNvPr>
          <p:cNvSpPr txBox="1">
            <a:spLocks/>
          </p:cNvSpPr>
          <p:nvPr/>
        </p:nvSpPr>
        <p:spPr>
          <a:xfrm>
            <a:off x="280779" y="850375"/>
            <a:ext cx="11477331" cy="59814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975" indent="-180975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ꟷ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000" indent="-180975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ꟷ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0000" indent="-180975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ꟷ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ꟷ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b="1" noProof="0" dirty="0"/>
              <a:t>Penetración</a:t>
            </a:r>
            <a:r>
              <a:rPr lang="es-MX" noProof="0" dirty="0"/>
              <a:t>: Porcentaje de hogares que realizaron por lo menos </a:t>
            </a:r>
            <a:r>
              <a:rPr lang="es-MX" b="1" noProof="0" dirty="0"/>
              <a:t>UN acto de compra </a:t>
            </a:r>
            <a:r>
              <a:rPr lang="es-MX" noProof="0" dirty="0"/>
              <a:t>de la categoría/ marca/ canal/ cadena/ segmento en el período seleccionado.</a:t>
            </a:r>
          </a:p>
          <a:p>
            <a:r>
              <a:rPr lang="es-MX" noProof="0" dirty="0"/>
              <a:t> </a:t>
            </a:r>
            <a:endParaRPr lang="es-MX" noProof="0" dirty="0">
              <a:highlight>
                <a:srgbClr val="FFFF00"/>
              </a:highlight>
            </a:endParaRPr>
          </a:p>
        </p:txBody>
      </p:sp>
      <p:pic>
        <p:nvPicPr>
          <p:cNvPr id="8" name="Imagen 19">
            <a:extLst>
              <a:ext uri="{FF2B5EF4-FFF2-40B4-BE49-F238E27FC236}">
                <a16:creationId xmlns:a16="http://schemas.microsoft.com/office/drawing/2014/main" id="{F570EC57-2506-16AC-4745-0115E53EF9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3803" y="3312438"/>
            <a:ext cx="3360867" cy="1213647"/>
          </a:xfrm>
          <a:prstGeom prst="rect">
            <a:avLst/>
          </a:prstGeom>
        </p:spPr>
      </p:pic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1B63B86A-1052-76B0-47C0-558B39317BDD}"/>
              </a:ext>
            </a:extLst>
          </p:cNvPr>
          <p:cNvSpPr txBox="1">
            <a:spLocks/>
          </p:cNvSpPr>
          <p:nvPr/>
        </p:nvSpPr>
        <p:spPr>
          <a:xfrm>
            <a:off x="332743" y="2458088"/>
            <a:ext cx="2671066" cy="224037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975" indent="-180975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ꟷ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000" indent="-180975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ꟷ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0000" indent="-180975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ꟷ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ꟷ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noProof="0" dirty="0"/>
              <a:t>Las marcas / categorías con niveles de penetración más pequeños tienen un margen de error estándar más alto. </a:t>
            </a:r>
            <a:br>
              <a:rPr lang="es-MX" noProof="0" dirty="0"/>
            </a:br>
            <a:br>
              <a:rPr lang="es-MX" noProof="0" dirty="0"/>
            </a:br>
            <a:r>
              <a:rPr lang="es-MX" noProof="0" dirty="0"/>
              <a:t>Es decir, la precisión es menor para penetraciones pequeñas (tamaño de muestra menor)</a:t>
            </a:r>
          </a:p>
        </p:txBody>
      </p:sp>
      <p:sp>
        <p:nvSpPr>
          <p:cNvPr id="12" name="Marcador de texto 2">
            <a:extLst>
              <a:ext uri="{FF2B5EF4-FFF2-40B4-BE49-F238E27FC236}">
                <a16:creationId xmlns:a16="http://schemas.microsoft.com/office/drawing/2014/main" id="{44E12375-5A5F-FFCA-9F69-89C3BF9BBD77}"/>
              </a:ext>
            </a:extLst>
          </p:cNvPr>
          <p:cNvSpPr txBox="1">
            <a:spLocks/>
          </p:cNvSpPr>
          <p:nvPr/>
        </p:nvSpPr>
        <p:spPr>
          <a:xfrm>
            <a:off x="10145948" y="5836003"/>
            <a:ext cx="1891331" cy="55399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975" indent="-180975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ꟷ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000" indent="-180975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ꟷ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0000" indent="-180975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ꟷ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ꟷ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sz="900" noProof="0" dirty="0"/>
              <a:t>*Penetraciones como promedio mensual de los últimos 12 meses</a:t>
            </a:r>
          </a:p>
        </p:txBody>
      </p:sp>
      <p:grpSp>
        <p:nvGrpSpPr>
          <p:cNvPr id="14" name="Grupo 26">
            <a:extLst>
              <a:ext uri="{FF2B5EF4-FFF2-40B4-BE49-F238E27FC236}">
                <a16:creationId xmlns:a16="http://schemas.microsoft.com/office/drawing/2014/main" id="{94CE32FE-1220-DA29-6011-D00A4671FC1C}"/>
              </a:ext>
            </a:extLst>
          </p:cNvPr>
          <p:cNvGrpSpPr/>
          <p:nvPr/>
        </p:nvGrpSpPr>
        <p:grpSpPr>
          <a:xfrm>
            <a:off x="3793030" y="2163156"/>
            <a:ext cx="1193268" cy="4315466"/>
            <a:chOff x="2034812" y="990409"/>
            <a:chExt cx="1392643" cy="4482124"/>
          </a:xfrm>
        </p:grpSpPr>
        <p:sp>
          <p:nvSpPr>
            <p:cNvPr id="15" name="CuadroTexto 27">
              <a:extLst>
                <a:ext uri="{FF2B5EF4-FFF2-40B4-BE49-F238E27FC236}">
                  <a16:creationId xmlns:a16="http://schemas.microsoft.com/office/drawing/2014/main" id="{1C3D3803-ACA8-47F5-25BF-021B001249D9}"/>
                </a:ext>
              </a:extLst>
            </p:cNvPr>
            <p:cNvSpPr txBox="1"/>
            <p:nvPr/>
          </p:nvSpPr>
          <p:spPr>
            <a:xfrm>
              <a:off x="2518491" y="990409"/>
              <a:ext cx="741915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s-MX" sz="900" noProof="0" dirty="0">
                  <a:highlight>
                    <a:srgbClr val="FFFFFF"/>
                  </a:highlight>
                </a:rPr>
                <a:t>16 </a:t>
              </a:r>
              <a:r>
                <a:rPr lang="es-MX" sz="900" noProof="0" dirty="0" err="1">
                  <a:highlight>
                    <a:srgbClr val="FFFFFF"/>
                  </a:highlight>
                </a:rPr>
                <a:t>pix</a:t>
              </a:r>
              <a:endParaRPr lang="es-MX" sz="900" noProof="0" dirty="0"/>
            </a:p>
          </p:txBody>
        </p:sp>
        <p:grpSp>
          <p:nvGrpSpPr>
            <p:cNvPr id="16" name="Grupo 28">
              <a:extLst>
                <a:ext uri="{FF2B5EF4-FFF2-40B4-BE49-F238E27FC236}">
                  <a16:creationId xmlns:a16="http://schemas.microsoft.com/office/drawing/2014/main" id="{70338E25-521B-3F2E-6078-1BDB15BB38EB}"/>
                </a:ext>
              </a:extLst>
            </p:cNvPr>
            <p:cNvGrpSpPr/>
            <p:nvPr/>
          </p:nvGrpSpPr>
          <p:grpSpPr>
            <a:xfrm>
              <a:off x="2034813" y="2421332"/>
              <a:ext cx="1392644" cy="3051212"/>
              <a:chOff x="1695450" y="2421332"/>
              <a:chExt cx="1392644" cy="3051212"/>
            </a:xfrm>
          </p:grpSpPr>
          <p:sp>
            <p:nvSpPr>
              <p:cNvPr id="18" name="CuadroTexto 30">
                <a:extLst>
                  <a:ext uri="{FF2B5EF4-FFF2-40B4-BE49-F238E27FC236}">
                    <a16:creationId xmlns:a16="http://schemas.microsoft.com/office/drawing/2014/main" id="{7F272577-02C1-F824-330D-2C50E1B5BDD6}"/>
                  </a:ext>
                </a:extLst>
              </p:cNvPr>
              <p:cNvSpPr txBox="1"/>
              <p:nvPr/>
            </p:nvSpPr>
            <p:spPr>
              <a:xfrm>
                <a:off x="1695450" y="5026601"/>
                <a:ext cx="1392644" cy="445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s-MX" sz="1200" noProof="0" dirty="0">
                    <a:highlight>
                      <a:srgbClr val="FFFFFF"/>
                    </a:highlight>
                  </a:rPr>
                  <a:t>Marcas de baja penetración</a:t>
                </a:r>
              </a:p>
            </p:txBody>
          </p:sp>
          <p:cxnSp>
            <p:nvCxnSpPr>
              <p:cNvPr id="19" name="Conector recto 31">
                <a:extLst>
                  <a:ext uri="{FF2B5EF4-FFF2-40B4-BE49-F238E27FC236}">
                    <a16:creationId xmlns:a16="http://schemas.microsoft.com/office/drawing/2014/main" id="{10479E59-8B52-0C93-BD11-DF7E1B9ED61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50086" y="2421332"/>
                <a:ext cx="0" cy="2630221"/>
              </a:xfrm>
              <a:prstGeom prst="line">
                <a:avLst/>
              </a:prstGeom>
              <a:ln w="28575">
                <a:solidFill>
                  <a:srgbClr val="C00000"/>
                </a:solidFill>
                <a:prstDash val="dash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0" name="Grupo 20">
            <a:extLst>
              <a:ext uri="{FF2B5EF4-FFF2-40B4-BE49-F238E27FC236}">
                <a16:creationId xmlns:a16="http://schemas.microsoft.com/office/drawing/2014/main" id="{F879BA72-4D24-F998-1FE3-1A7C6930640C}"/>
              </a:ext>
            </a:extLst>
          </p:cNvPr>
          <p:cNvGrpSpPr/>
          <p:nvPr/>
        </p:nvGrpSpPr>
        <p:grpSpPr>
          <a:xfrm>
            <a:off x="5297768" y="2163154"/>
            <a:ext cx="1591338" cy="4255439"/>
            <a:chOff x="3251971" y="964989"/>
            <a:chExt cx="1857226" cy="5138155"/>
          </a:xfrm>
        </p:grpSpPr>
        <p:grpSp>
          <p:nvGrpSpPr>
            <p:cNvPr id="21" name="Grupo 21">
              <a:extLst>
                <a:ext uri="{FF2B5EF4-FFF2-40B4-BE49-F238E27FC236}">
                  <a16:creationId xmlns:a16="http://schemas.microsoft.com/office/drawing/2014/main" id="{9CFE2538-D552-5228-24A9-76A831A08DAE}"/>
                </a:ext>
              </a:extLst>
            </p:cNvPr>
            <p:cNvGrpSpPr/>
            <p:nvPr/>
          </p:nvGrpSpPr>
          <p:grpSpPr>
            <a:xfrm>
              <a:off x="3251971" y="2539517"/>
              <a:ext cx="1857226" cy="3563627"/>
              <a:chOff x="2997451" y="2614933"/>
              <a:chExt cx="1857226" cy="3563627"/>
            </a:xfrm>
          </p:grpSpPr>
          <p:cxnSp>
            <p:nvCxnSpPr>
              <p:cNvPr id="24" name="Conector recto 24">
                <a:extLst>
                  <a:ext uri="{FF2B5EF4-FFF2-40B4-BE49-F238E27FC236}">
                    <a16:creationId xmlns:a16="http://schemas.microsoft.com/office/drawing/2014/main" id="{833BEE9D-FAA5-0BBC-0A11-E1C0CF206AA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86043" y="2614933"/>
                <a:ext cx="0" cy="2982833"/>
              </a:xfrm>
              <a:prstGeom prst="line">
                <a:avLst/>
              </a:prstGeom>
              <a:ln w="28575">
                <a:solidFill>
                  <a:srgbClr val="C00000"/>
                </a:solidFill>
                <a:prstDash val="dash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CuadroTexto 25">
                <a:extLst>
                  <a:ext uri="{FF2B5EF4-FFF2-40B4-BE49-F238E27FC236}">
                    <a16:creationId xmlns:a16="http://schemas.microsoft.com/office/drawing/2014/main" id="{A64F34E0-0081-5E72-2ACE-8582FCDD4E1C}"/>
                  </a:ext>
                </a:extLst>
              </p:cNvPr>
              <p:cNvSpPr txBox="1"/>
              <p:nvPr/>
            </p:nvSpPr>
            <p:spPr>
              <a:xfrm>
                <a:off x="2997451" y="5732617"/>
                <a:ext cx="1857226" cy="445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s-MX" sz="1200" noProof="0" dirty="0">
                    <a:highlight>
                      <a:srgbClr val="FFFFFF"/>
                    </a:highlight>
                  </a:rPr>
                  <a:t>Marcas de mediana penetración</a:t>
                </a:r>
              </a:p>
            </p:txBody>
          </p:sp>
        </p:grpSp>
        <p:sp>
          <p:nvSpPr>
            <p:cNvPr id="23" name="CuadroTexto 23">
              <a:extLst>
                <a:ext uri="{FF2B5EF4-FFF2-40B4-BE49-F238E27FC236}">
                  <a16:creationId xmlns:a16="http://schemas.microsoft.com/office/drawing/2014/main" id="{63DEC7FB-A0B1-4632-9CB0-5E3A9C4F2F36}"/>
                </a:ext>
              </a:extLst>
            </p:cNvPr>
            <p:cNvSpPr txBox="1"/>
            <p:nvPr/>
          </p:nvSpPr>
          <p:spPr>
            <a:xfrm>
              <a:off x="3766673" y="964989"/>
              <a:ext cx="741915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s-MX" sz="900" noProof="0" dirty="0">
                  <a:highlight>
                    <a:srgbClr val="FFFFFF"/>
                  </a:highlight>
                </a:rPr>
                <a:t>32 </a:t>
              </a:r>
              <a:r>
                <a:rPr lang="es-MX" sz="900" noProof="0" dirty="0" err="1">
                  <a:highlight>
                    <a:srgbClr val="FFFFFF"/>
                  </a:highlight>
                </a:rPr>
                <a:t>pix</a:t>
              </a:r>
              <a:endParaRPr lang="es-MX" sz="900" noProof="0" dirty="0"/>
            </a:p>
          </p:txBody>
        </p:sp>
      </p:grpSp>
      <p:grpSp>
        <p:nvGrpSpPr>
          <p:cNvPr id="26" name="Grupo 11">
            <a:extLst>
              <a:ext uri="{FF2B5EF4-FFF2-40B4-BE49-F238E27FC236}">
                <a16:creationId xmlns:a16="http://schemas.microsoft.com/office/drawing/2014/main" id="{4E4D7265-827C-4E15-0F28-2E2C59334D8C}"/>
              </a:ext>
            </a:extLst>
          </p:cNvPr>
          <p:cNvGrpSpPr/>
          <p:nvPr/>
        </p:nvGrpSpPr>
        <p:grpSpPr>
          <a:xfrm>
            <a:off x="7497060" y="2152064"/>
            <a:ext cx="1514844" cy="4216975"/>
            <a:chOff x="5019343" y="980982"/>
            <a:chExt cx="1767949" cy="5091710"/>
          </a:xfrm>
        </p:grpSpPr>
        <p:sp>
          <p:nvSpPr>
            <p:cNvPr id="27" name="CuadroTexto 13">
              <a:extLst>
                <a:ext uri="{FF2B5EF4-FFF2-40B4-BE49-F238E27FC236}">
                  <a16:creationId xmlns:a16="http://schemas.microsoft.com/office/drawing/2014/main" id="{CA2AD092-E9B8-9ED0-FC6D-5C1ED0067484}"/>
                </a:ext>
              </a:extLst>
            </p:cNvPr>
            <p:cNvSpPr txBox="1"/>
            <p:nvPr/>
          </p:nvSpPr>
          <p:spPr>
            <a:xfrm>
              <a:off x="5019343" y="980982"/>
              <a:ext cx="684435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s-MX" sz="900" noProof="0" dirty="0">
                  <a:highlight>
                    <a:srgbClr val="FFFFFF"/>
                  </a:highlight>
                </a:rPr>
                <a:t>64 </a:t>
              </a:r>
              <a:r>
                <a:rPr lang="es-MX" sz="900" noProof="0" dirty="0" err="1">
                  <a:highlight>
                    <a:srgbClr val="FFFFFF"/>
                  </a:highlight>
                </a:rPr>
                <a:t>pix</a:t>
              </a:r>
              <a:endParaRPr lang="es-MX" sz="900" noProof="0" dirty="0"/>
            </a:p>
          </p:txBody>
        </p:sp>
        <p:grpSp>
          <p:nvGrpSpPr>
            <p:cNvPr id="28" name="Grupo 15">
              <a:extLst>
                <a:ext uri="{FF2B5EF4-FFF2-40B4-BE49-F238E27FC236}">
                  <a16:creationId xmlns:a16="http://schemas.microsoft.com/office/drawing/2014/main" id="{2C7BEB4C-51AA-ABA2-8AC6-7B9C8550C81B}"/>
                </a:ext>
              </a:extLst>
            </p:cNvPr>
            <p:cNvGrpSpPr/>
            <p:nvPr/>
          </p:nvGrpSpPr>
          <p:grpSpPr>
            <a:xfrm>
              <a:off x="5103506" y="2550692"/>
              <a:ext cx="1683790" cy="3522002"/>
              <a:chOff x="5310895" y="2550692"/>
              <a:chExt cx="1683790" cy="3209501"/>
            </a:xfrm>
          </p:grpSpPr>
          <p:sp>
            <p:nvSpPr>
              <p:cNvPr id="30" name="CuadroTexto 17">
                <a:extLst>
                  <a:ext uri="{FF2B5EF4-FFF2-40B4-BE49-F238E27FC236}">
                    <a16:creationId xmlns:a16="http://schemas.microsoft.com/office/drawing/2014/main" id="{6859F9C4-BAD6-0ADE-BEEB-ECCBD05D2B2E}"/>
                  </a:ext>
                </a:extLst>
              </p:cNvPr>
              <p:cNvSpPr txBox="1"/>
              <p:nvPr/>
            </p:nvSpPr>
            <p:spPr>
              <a:xfrm>
                <a:off x="5310895" y="5353817"/>
                <a:ext cx="1683790" cy="40637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s-MX" sz="1200" noProof="0" dirty="0">
                    <a:highlight>
                      <a:srgbClr val="FFFFFF"/>
                    </a:highlight>
                  </a:rPr>
                  <a:t>Marcas de alta penetración</a:t>
                </a:r>
              </a:p>
            </p:txBody>
          </p:sp>
          <p:cxnSp>
            <p:nvCxnSpPr>
              <p:cNvPr id="31" name="Conector recto 18">
                <a:extLst>
                  <a:ext uri="{FF2B5EF4-FFF2-40B4-BE49-F238E27FC236}">
                    <a16:creationId xmlns:a16="http://schemas.microsoft.com/office/drawing/2014/main" id="{560349A8-03E3-76CC-8589-872DAAEC3A9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68950" y="2550692"/>
                <a:ext cx="0" cy="2773019"/>
              </a:xfrm>
              <a:prstGeom prst="line">
                <a:avLst/>
              </a:prstGeom>
              <a:ln w="28575">
                <a:solidFill>
                  <a:srgbClr val="C00000"/>
                </a:solidFill>
                <a:prstDash val="dash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34" name="Picture 33">
            <a:extLst>
              <a:ext uri="{FF2B5EF4-FFF2-40B4-BE49-F238E27FC236}">
                <a16:creationId xmlns:a16="http://schemas.microsoft.com/office/drawing/2014/main" id="{64EDA512-A95E-E041-3FDD-4C8AC731F9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9815" y="2370602"/>
            <a:ext cx="890042" cy="103076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F4CD8970-EECA-95A1-F126-B9DE8B58E3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74806" y="2374739"/>
            <a:ext cx="866775" cy="1019175"/>
          </a:xfrm>
          <a:prstGeom prst="rect">
            <a:avLst/>
          </a:prstGeom>
        </p:spPr>
      </p:pic>
      <p:pic>
        <p:nvPicPr>
          <p:cNvPr id="37" name="Picture 36" descr="A person with short dark hair wearing a suit&#10;&#10;AI-generated content may be incorrect.">
            <a:extLst>
              <a:ext uri="{FF2B5EF4-FFF2-40B4-BE49-F238E27FC236}">
                <a16:creationId xmlns:a16="http://schemas.microsoft.com/office/drawing/2014/main" id="{17967026-97E5-9928-2250-6BCBB3D097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17312" y="2382188"/>
            <a:ext cx="866774" cy="1019174"/>
          </a:xfrm>
          <a:prstGeom prst="rect">
            <a:avLst/>
          </a:prstGeo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88D7B0C-FFDE-BD55-70B1-9BF3FFF407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GB" sz="1100"/>
              <a:t>APAC Region</a:t>
            </a:r>
            <a:r>
              <a:rPr lang="en-GB"/>
              <a:t>| </a:t>
            </a:r>
            <a:fld id="{4034BEE3-566C-4068-A777-C3A4762E861B}" type="slidenum">
              <a:rPr lang="en-GB" smtClean="0"/>
              <a:pPr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9823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54EE83-ACC3-E59C-E945-3902277713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2C034298-6E91-850A-418E-7EB03FE6AA4D}"/>
              </a:ext>
            </a:extLst>
          </p:cNvPr>
          <p:cNvSpPr txBox="1">
            <a:spLocks/>
          </p:cNvSpPr>
          <p:nvPr/>
        </p:nvSpPr>
        <p:spPr>
          <a:xfrm>
            <a:off x="359999" y="430718"/>
            <a:ext cx="11466875" cy="4032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spcBef>
                <a:spcPts val="600"/>
              </a:spcBef>
              <a:buNone/>
              <a:defRPr sz="2400" b="1" kern="1200">
                <a:solidFill>
                  <a:schemeClr val="tx2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noProof="0" dirty="0"/>
              <a:t>Factores que impactan la cobertura:</a:t>
            </a:r>
          </a:p>
        </p:txBody>
      </p:sp>
      <p:sp>
        <p:nvSpPr>
          <p:cNvPr id="5" name="Marcador de texto 9">
            <a:extLst>
              <a:ext uri="{FF2B5EF4-FFF2-40B4-BE49-F238E27FC236}">
                <a16:creationId xmlns:a16="http://schemas.microsoft.com/office/drawing/2014/main" id="{C817A5C0-ED45-B51F-9DB6-B8DF25710E19}"/>
              </a:ext>
            </a:extLst>
          </p:cNvPr>
          <p:cNvSpPr txBox="1">
            <a:spLocks/>
          </p:cNvSpPr>
          <p:nvPr/>
        </p:nvSpPr>
        <p:spPr>
          <a:xfrm>
            <a:off x="360874" y="910800"/>
            <a:ext cx="11466000" cy="396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57188" indent="-179388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34988" indent="-1778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58825" indent="-179388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82663" indent="-179388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noProof="0" dirty="0"/>
              <a:t>Siempre combinando </a:t>
            </a:r>
            <a:r>
              <a:rPr lang="es-MX" noProof="0" dirty="0" err="1"/>
              <a:t>insights</a:t>
            </a:r>
            <a:r>
              <a:rPr lang="es-MX" noProof="0" dirty="0"/>
              <a:t> </a:t>
            </a:r>
            <a:r>
              <a:rPr lang="es-MX" noProof="0" dirty="0" err="1"/>
              <a:t>Worldpanel</a:t>
            </a:r>
            <a:r>
              <a:rPr lang="es-MX" noProof="0" dirty="0"/>
              <a:t> + Cliente para evaluar cada factor</a:t>
            </a:r>
          </a:p>
        </p:txBody>
      </p:sp>
      <p:sp>
        <p:nvSpPr>
          <p:cNvPr id="6" name="Marcador de contenido 4">
            <a:extLst>
              <a:ext uri="{FF2B5EF4-FFF2-40B4-BE49-F238E27FC236}">
                <a16:creationId xmlns:a16="http://schemas.microsoft.com/office/drawing/2014/main" id="{D313C710-CF8B-09A8-1EE1-DB532DB7F7DC}"/>
              </a:ext>
            </a:extLst>
          </p:cNvPr>
          <p:cNvSpPr txBox="1">
            <a:spLocks/>
          </p:cNvSpPr>
          <p:nvPr/>
        </p:nvSpPr>
        <p:spPr>
          <a:xfrm>
            <a:off x="360363" y="1710000"/>
            <a:ext cx="2149200" cy="4237200"/>
          </a:xfrm>
          <a:prstGeom prst="rect">
            <a:avLst/>
          </a:prstGeom>
          <a:ln>
            <a:solidFill>
              <a:srgbClr val="0070C0"/>
            </a:solidFill>
          </a:ln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57188" indent="-179388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34988" indent="-1778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58825" indent="-179388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82663" indent="-179388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noProof="0" dirty="0"/>
              <a:t>Cobertura poblacional del panel:  </a:t>
            </a:r>
          </a:p>
          <a:p>
            <a:r>
              <a:rPr lang="es-MX" noProof="0" dirty="0"/>
              <a:t>-Establece un “techo” para la cobertura de volumen</a:t>
            </a:r>
          </a:p>
          <a:p>
            <a:r>
              <a:rPr lang="es-MX" noProof="0" dirty="0"/>
              <a:t>-Permite comprender diferentes niveles de coberturas entre diferentes países</a:t>
            </a:r>
          </a:p>
        </p:txBody>
      </p:sp>
      <p:pic>
        <p:nvPicPr>
          <p:cNvPr id="11" name="Imagen 22">
            <a:extLst>
              <a:ext uri="{FF2B5EF4-FFF2-40B4-BE49-F238E27FC236}">
                <a16:creationId xmlns:a16="http://schemas.microsoft.com/office/drawing/2014/main" id="{D10F643D-C9F7-D077-E99E-927ACC6E98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911" y="4396967"/>
            <a:ext cx="2140651" cy="1550233"/>
          </a:xfrm>
          <a:prstGeom prst="rect">
            <a:avLst/>
          </a:prstGeom>
        </p:spPr>
      </p:pic>
      <p:sp>
        <p:nvSpPr>
          <p:cNvPr id="17" name="Marcador de contenido 5">
            <a:extLst>
              <a:ext uri="{FF2B5EF4-FFF2-40B4-BE49-F238E27FC236}">
                <a16:creationId xmlns:a16="http://schemas.microsoft.com/office/drawing/2014/main" id="{CFE83AC6-0D28-56B3-1889-C1EE991F49D9}"/>
              </a:ext>
            </a:extLst>
          </p:cNvPr>
          <p:cNvSpPr txBox="1">
            <a:spLocks/>
          </p:cNvSpPr>
          <p:nvPr/>
        </p:nvSpPr>
        <p:spPr>
          <a:xfrm>
            <a:off x="2689691" y="1710000"/>
            <a:ext cx="2149200" cy="4237200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57188" indent="-179388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34988" indent="-1778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58825" indent="-179388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82663" indent="-179388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noProof="0" dirty="0"/>
              <a:t>Ciclo de vida de la marca:  </a:t>
            </a:r>
          </a:p>
          <a:p>
            <a:pPr marL="285750" indent="-285750">
              <a:buFontTx/>
              <a:buChar char="-"/>
            </a:pPr>
            <a:r>
              <a:rPr lang="es-MX" noProof="0" dirty="0"/>
              <a:t>Lanzamientos:  Baja cobertura</a:t>
            </a:r>
          </a:p>
          <a:p>
            <a:pPr marL="285750" indent="-285750">
              <a:buFontTx/>
              <a:buChar char="-"/>
            </a:pPr>
            <a:r>
              <a:rPr lang="es-MX" noProof="0" dirty="0"/>
              <a:t>Madurez: Cobertura “real”</a:t>
            </a:r>
          </a:p>
          <a:p>
            <a:pPr marL="285750" indent="-285750">
              <a:buFontTx/>
              <a:buChar char="-"/>
            </a:pPr>
            <a:r>
              <a:rPr lang="es-MX" noProof="0" dirty="0"/>
              <a:t>Salida del mercado: </a:t>
            </a:r>
            <a:r>
              <a:rPr lang="es-MX" noProof="0" dirty="0" err="1"/>
              <a:t>Sobrecobertura</a:t>
            </a:r>
            <a:endParaRPr lang="es-MX" noProof="0" dirty="0"/>
          </a:p>
        </p:txBody>
      </p:sp>
      <p:pic>
        <p:nvPicPr>
          <p:cNvPr id="22" name="Imagen 17">
            <a:extLst>
              <a:ext uri="{FF2B5EF4-FFF2-40B4-BE49-F238E27FC236}">
                <a16:creationId xmlns:a16="http://schemas.microsoft.com/office/drawing/2014/main" id="{C8DCDC81-5B9F-FA2C-7B4C-C95F78942C2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3009" r="3761" b="5075"/>
          <a:stretch/>
        </p:blipFill>
        <p:spPr>
          <a:xfrm>
            <a:off x="2689690" y="4396967"/>
            <a:ext cx="2149201" cy="1550233"/>
          </a:xfrm>
          <a:prstGeom prst="rect">
            <a:avLst/>
          </a:prstGeom>
        </p:spPr>
      </p:pic>
      <p:sp>
        <p:nvSpPr>
          <p:cNvPr id="29" name="Marcador de contenido 6">
            <a:extLst>
              <a:ext uri="{FF2B5EF4-FFF2-40B4-BE49-F238E27FC236}">
                <a16:creationId xmlns:a16="http://schemas.microsoft.com/office/drawing/2014/main" id="{F1376204-4402-6237-8C27-402D349D80A7}"/>
              </a:ext>
            </a:extLst>
          </p:cNvPr>
          <p:cNvSpPr txBox="1">
            <a:spLocks/>
          </p:cNvSpPr>
          <p:nvPr/>
        </p:nvSpPr>
        <p:spPr>
          <a:xfrm>
            <a:off x="5019019" y="1710000"/>
            <a:ext cx="2149200" cy="4237200"/>
          </a:xfrm>
          <a:prstGeom prst="rect">
            <a:avLst/>
          </a:prstGeom>
          <a:ln>
            <a:solidFill>
              <a:srgbClr val="FFC000"/>
            </a:solidFill>
          </a:ln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57188" indent="-179388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34988" indent="-1778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58825" indent="-179388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82663" indent="-179388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noProof="0" dirty="0"/>
              <a:t>Concentración de ventas:</a:t>
            </a:r>
          </a:p>
          <a:p>
            <a:r>
              <a:rPr lang="es-MX" noProof="0" dirty="0"/>
              <a:t>Puede ser tanto en una región o canal, o ambos</a:t>
            </a:r>
          </a:p>
          <a:p>
            <a:r>
              <a:rPr lang="es-MX" noProof="0" dirty="0"/>
              <a:t>Suelen ser productos con un target muy específico</a:t>
            </a:r>
          </a:p>
        </p:txBody>
      </p:sp>
      <p:pic>
        <p:nvPicPr>
          <p:cNvPr id="32" name="Imagen 21">
            <a:extLst>
              <a:ext uri="{FF2B5EF4-FFF2-40B4-BE49-F238E27FC236}">
                <a16:creationId xmlns:a16="http://schemas.microsoft.com/office/drawing/2014/main" id="{BBC9253A-7DF6-BB9D-1E5D-CD607FCB97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0536" y="4396968"/>
            <a:ext cx="2149201" cy="1550232"/>
          </a:xfrm>
          <a:prstGeom prst="rect">
            <a:avLst/>
          </a:prstGeom>
        </p:spPr>
      </p:pic>
      <p:sp>
        <p:nvSpPr>
          <p:cNvPr id="33" name="Marcador de contenido 8">
            <a:extLst>
              <a:ext uri="{FF2B5EF4-FFF2-40B4-BE49-F238E27FC236}">
                <a16:creationId xmlns:a16="http://schemas.microsoft.com/office/drawing/2014/main" id="{AA0F2C4C-6C7E-45D2-8DF0-D08F3C3A17C7}"/>
              </a:ext>
            </a:extLst>
          </p:cNvPr>
          <p:cNvSpPr txBox="1">
            <a:spLocks/>
          </p:cNvSpPr>
          <p:nvPr/>
        </p:nvSpPr>
        <p:spPr>
          <a:xfrm>
            <a:off x="9677674" y="1710000"/>
            <a:ext cx="2149200" cy="42372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57188" indent="-179388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34988" indent="-1778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58825" indent="-179388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82663" indent="-179388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noProof="0" dirty="0"/>
              <a:t>Factores Externos:</a:t>
            </a:r>
          </a:p>
          <a:p>
            <a:r>
              <a:rPr lang="pt-BR" noProof="0"/>
              <a:t>-    Exportaciones</a:t>
            </a:r>
            <a:endParaRPr lang="pt-BR" noProof="0" dirty="0"/>
          </a:p>
          <a:p>
            <a:r>
              <a:rPr lang="es-MX" noProof="0" dirty="0"/>
              <a:t>-    Contrabando</a:t>
            </a:r>
          </a:p>
          <a:p>
            <a:pPr marL="285750" indent="-285750">
              <a:buFontTx/>
              <a:buChar char="-"/>
            </a:pPr>
            <a:r>
              <a:rPr lang="es-MX" noProof="0" dirty="0"/>
              <a:t>Realidad social del país</a:t>
            </a:r>
          </a:p>
          <a:p>
            <a:pPr marL="285750" indent="-285750">
              <a:buFontTx/>
              <a:buChar char="-"/>
            </a:pPr>
            <a:r>
              <a:rPr lang="es-MX" dirty="0"/>
              <a:t>Particularidad </a:t>
            </a:r>
            <a:r>
              <a:rPr lang="es-MX" noProof="0" dirty="0"/>
              <a:t>de la categoría</a:t>
            </a:r>
          </a:p>
        </p:txBody>
      </p:sp>
      <p:pic>
        <p:nvPicPr>
          <p:cNvPr id="36" name="Imagen 23">
            <a:extLst>
              <a:ext uri="{FF2B5EF4-FFF2-40B4-BE49-F238E27FC236}">
                <a16:creationId xmlns:a16="http://schemas.microsoft.com/office/drawing/2014/main" id="{E503E2A4-0726-C24F-5F59-9597B10625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7665" y="4380510"/>
            <a:ext cx="2173589" cy="1566690"/>
          </a:xfrm>
          <a:prstGeom prst="rect">
            <a:avLst/>
          </a:prstGeom>
        </p:spPr>
      </p:pic>
      <p:sp>
        <p:nvSpPr>
          <p:cNvPr id="38" name="Marcador de contenido 7">
            <a:extLst>
              <a:ext uri="{FF2B5EF4-FFF2-40B4-BE49-F238E27FC236}">
                <a16:creationId xmlns:a16="http://schemas.microsoft.com/office/drawing/2014/main" id="{50ED823A-BCAF-99C5-A012-DCA6B53056C7}"/>
              </a:ext>
            </a:extLst>
          </p:cNvPr>
          <p:cNvSpPr txBox="1">
            <a:spLocks/>
          </p:cNvSpPr>
          <p:nvPr/>
        </p:nvSpPr>
        <p:spPr>
          <a:xfrm>
            <a:off x="7348347" y="1710000"/>
            <a:ext cx="2149200" cy="42372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57188" indent="-179388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34988" indent="-1778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58825" indent="-179388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82663" indent="-179388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noProof="0" dirty="0"/>
              <a:t>Consumo fuera del hogar:</a:t>
            </a:r>
          </a:p>
          <a:p>
            <a:pPr marL="285750" indent="-285750">
              <a:buFontTx/>
              <a:buChar char="-"/>
            </a:pPr>
            <a:r>
              <a:rPr lang="es-MX" noProof="0" dirty="0"/>
              <a:t>Institucional</a:t>
            </a:r>
          </a:p>
          <a:p>
            <a:pPr marL="285750" indent="-285750">
              <a:buFontTx/>
              <a:buChar char="-"/>
            </a:pPr>
            <a:r>
              <a:rPr lang="es-MX" noProof="0" dirty="0"/>
              <a:t>Restaurantes / bares / cafeterías</a:t>
            </a:r>
          </a:p>
          <a:p>
            <a:pPr marL="285750" indent="-285750">
              <a:buFontTx/>
              <a:buChar char="-"/>
            </a:pPr>
            <a:r>
              <a:rPr lang="es-MX" noProof="0" dirty="0"/>
              <a:t>Comercio informal</a:t>
            </a:r>
          </a:p>
          <a:p>
            <a:pPr marL="285750" indent="-285750">
              <a:buFontTx/>
              <a:buChar char="-"/>
            </a:pPr>
            <a:r>
              <a:rPr lang="es-MX" noProof="0" dirty="0" err="1"/>
              <a:t>On</a:t>
            </a:r>
            <a:r>
              <a:rPr lang="es-MX" noProof="0" dirty="0"/>
              <a:t> </a:t>
            </a:r>
            <a:r>
              <a:rPr lang="es-MX" noProof="0" dirty="0" err="1"/>
              <a:t>the</a:t>
            </a:r>
            <a:r>
              <a:rPr lang="es-MX" noProof="0" dirty="0"/>
              <a:t> </a:t>
            </a:r>
            <a:r>
              <a:rPr lang="es-MX" noProof="0" dirty="0" err="1"/>
              <a:t>go</a:t>
            </a:r>
            <a:endParaRPr lang="es-MX" noProof="0" dirty="0"/>
          </a:p>
        </p:txBody>
      </p:sp>
      <p:pic>
        <p:nvPicPr>
          <p:cNvPr id="3" name="Imagen 20">
            <a:extLst>
              <a:ext uri="{FF2B5EF4-FFF2-40B4-BE49-F238E27FC236}">
                <a16:creationId xmlns:a16="http://schemas.microsoft.com/office/drawing/2014/main" id="{BA3F6FC8-4046-45D4-225C-6DE9384D2A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19016" y="4396968"/>
            <a:ext cx="2149201" cy="1550232"/>
          </a:xfrm>
          <a:prstGeom prst="rect">
            <a:avLst/>
          </a:prstGeom>
        </p:spPr>
      </p:pic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E66F62A-7D22-4459-CBF2-50B8051B13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GB" sz="1100"/>
              <a:t>APAC Region</a:t>
            </a:r>
            <a:r>
              <a:rPr lang="en-GB"/>
              <a:t>| </a:t>
            </a:r>
            <a:fld id="{4034BEE3-566C-4068-A777-C3A4762E861B}" type="slidenum">
              <a:rPr lang="en-GB" smtClean="0"/>
              <a:pPr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2965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0D2F4D-7587-4E49-937D-080ED9004CA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MX" altLang="zh-TW" dirty="0"/>
              <a:t>Gracias!</a:t>
            </a:r>
            <a:endParaRPr lang="zh-TW" alt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0F433A-44EF-522F-2618-56F930BF023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71474" y="3764572"/>
            <a:ext cx="7362825" cy="309125"/>
          </a:xfrm>
        </p:spPr>
        <p:txBody>
          <a:bodyPr/>
          <a:lstStyle/>
          <a:p>
            <a:pPr marL="0" marR="0" lvl="0" indent="0" algn="l" defTabSz="59265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ＭＳ Ｐゴシック" pitchFamily="-65" charset="-128"/>
                <a:cs typeface="+mn-cs"/>
              </a:rPr>
              <a:t>Coverages LatAm </a:t>
            </a:r>
          </a:p>
          <a:p>
            <a:pPr marL="0" marR="0" lvl="0" indent="0" algn="l" defTabSz="59265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ＭＳ Ｐゴシック" pitchFamily="-65" charset="-128"/>
                <a:cs typeface="+mn-cs"/>
              </a:rPr>
              <a:t>&lt;LatamDQ.Coverage@kantar.com&gt;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20936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CKSLIDES" val="6.1"/>
  <p:tag name="VERSIONID" val="711"/>
  <p:tag name="EXCLUDEHIDDENSLIDES" val="False"/>
  <p:tag name="NUMBEROFPAGES" val="7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OGO" val="CORPORATE_FOOTER"/>
  <p:tag name="LOGO_POSITION" val="FOOTER"/>
  <p:tag name="LOGO_ORDER" val="1"/>
  <p:tag name="TEMPLATEVERSION" val="7.1"/>
  <p:tag name="VERSIONNUMBER" val="71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OGO" val="CORPORATE_FOOTER"/>
  <p:tag name="LOGO_POSITION" val="FOOTER"/>
  <p:tag name="LOGO_ORDER" val="1"/>
  <p:tag name="TEMPLATEVERSION" val="7.1"/>
  <p:tag name="VERSIONNUMBER" val="71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OGO" val="CORPORATE_FOOTER"/>
  <p:tag name="LOGO_POSITION" val="FOOTER"/>
  <p:tag name="LOGO_ORDER" val="1"/>
  <p:tag name="TEMPLATEVERSION" val="7.1"/>
  <p:tag name="VERSIONNUMBER" val="71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OGO" val="CORPORATE_FOOTER"/>
  <p:tag name="LOGO_POSITION" val="FOOTER"/>
  <p:tag name="LOGO_ORDER" val="1"/>
  <p:tag name="TEMPLATEVERSION" val="7.1"/>
  <p:tag name="VERSIONNUMBER" val="71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OGO" val="CORPORATE_FOOTER"/>
  <p:tag name="LOGO_POSITION" val="FOOTER"/>
  <p:tag name="LOGO_ORDER" val="1"/>
  <p:tag name="TEMPLATEVERSION" val="7.1"/>
  <p:tag name="VERSIONNUMBER" val="71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OGO" val="CORPORATE_FOOTER"/>
  <p:tag name="LOGO_POSITION" val="FOOTER"/>
  <p:tag name="LOGO_ORDER" val="1"/>
  <p:tag name="TEMPLATEVERSION" val="7.1"/>
  <p:tag name="VERSIONNUMBER" val="71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OGO" val="CORPORATE_FOOTER"/>
  <p:tag name="LOGO_POSITION" val="FOOTER"/>
  <p:tag name="LOGO_ORDER" val="1"/>
  <p:tag name="TEMPLATEVERSION" val="7.1"/>
  <p:tag name="VERSIONNUMBER" val="71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OGO" val="CORPORATE_FOOTER"/>
  <p:tag name="LOGO_POSITION" val="FOOTER"/>
  <p:tag name="LOGO_ORDER" val="1"/>
  <p:tag name="TEMPLATEVERSION" val="7.1"/>
  <p:tag name="VERSIONNUMBER" val="71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TEVERSION" val="7.1"/>
  <p:tag name="VERSIONNUMBER" val="71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OGO" val="CORPORATE_FOOTER"/>
  <p:tag name="LOGO_POSITION" val="FOOTER"/>
  <p:tag name="LOGO_ORDER" val="1"/>
  <p:tag name="TEMPLATEVERSION" val="7.1"/>
  <p:tag name="VERSIONNUMBER" val="71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OGO" val="CORPORATE_FOOTER"/>
  <p:tag name="LOGO_POSITION" val="FOOTER"/>
  <p:tag name="LOGO_ORDER" val="1"/>
  <p:tag name="TEMPLATEVERSION" val="7.1"/>
  <p:tag name="VERSIONNUMBER" val="71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OGO" val="CORPORATE_HEADER"/>
  <p:tag name="LOGO_POSITION" val="HEADER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OGO" val="CORPORATE_HEADER"/>
  <p:tag name="LOGO_POSITION" val="HEADER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OGO" val="CORPORATE_HEADER"/>
  <p:tag name="LOGO_POSITION" val="HEADER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OGO" val="CORPORATE_HEADER"/>
  <p:tag name="LOGO_POSITION" val="HEADER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TEVERSION" val="7.1"/>
  <p:tag name="VERSIONNUMBER" val="71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OGO" val="CORPORATE_HEADER"/>
  <p:tag name="LOGO_POSITION" val="HEADER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TEVERSION" val="7.1"/>
  <p:tag name="VERSIONNUMBER" val="71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OGO" val="CORPORATE_FOOTER"/>
  <p:tag name="LOGO_POSITION" val="FOOTER"/>
  <p:tag name="LOGO_ORDER" val="1"/>
  <p:tag name="TEMPLATEVERSION" val="7.1"/>
  <p:tag name="VERSIONNUMBER" val="71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OGO" val="CORPORATE_HEADER"/>
  <p:tag name="LOGO_POSITION" val="HEADER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OGO" val="CORPORATE_HEADER"/>
  <p:tag name="LOGO_POSITION" val="HEADER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OGO" val="CORPORATE_FOOTER"/>
  <p:tag name="LOGO_POSITION" val="FOOTER"/>
  <p:tag name="LOGO_ORDER" val="1"/>
  <p:tag name="TEMPLATEVERSION" val="7.1"/>
  <p:tag name="VERSIONNUMBER" val="71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OGO" val="CORPORATE_HEADER"/>
  <p:tag name="LOGO_POSITION" val="HEADER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9Vooajn3d1klBXGLaSdPg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OGO" val="CORPORATE_FOOTER"/>
  <p:tag name="LOGO_POSITION" val="FOOTER"/>
  <p:tag name="LOGO_ORDER" val="1"/>
  <p:tag name="TEMPLATEVERSION" val="7.1"/>
  <p:tag name="VERSIONNUMBER" val="71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OGO" val="CORPORATE_FOOTER"/>
  <p:tag name="LOGO_POSITION" val="FOOTER"/>
  <p:tag name="LOGO_ORDER" val="1"/>
  <p:tag name="TEMPLATEVERSION" val="7.1"/>
  <p:tag name="VERSIONNUMBER" val="71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OGO" val="CORPORATE_FOOTER"/>
  <p:tag name="LOGO_POSITION" val="FOOTER"/>
  <p:tag name="LOGO_ORDER" val="1"/>
  <p:tag name="TEMPLATEVERSION" val="7.1"/>
  <p:tag name="VERSIONNUMBER" val="71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OGO" val="CORPORATE_FOOTER"/>
  <p:tag name="LOGO_POSITION" val="FOOTER"/>
  <p:tag name="LOGO_ORDER" val="1"/>
  <p:tag name="TEMPLATEVERSION" val="7.1"/>
  <p:tag name="VERSIONNUMBER" val="71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OGO" val="CORPORATE_FOOTER"/>
  <p:tag name="LOGO_POSITION" val="FOOTER"/>
  <p:tag name="LOGO_ORDER" val="1"/>
  <p:tag name="TEMPLATEVERSION" val="7.1"/>
  <p:tag name="VERSIONNUMBER" val="711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OGO" val="CORPORATE_FOOTER"/>
  <p:tag name="LOGO_POSITION" val="FOOTER"/>
  <p:tag name="LOGO_ORDER" val="1"/>
  <p:tag name="TEMPLATEVERSION" val="7.1"/>
  <p:tag name="VERSIONNUMBER" val="71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OGO" val="CORPORATE_FOOTER"/>
  <p:tag name="LOGO_POSITION" val="FOOTER"/>
  <p:tag name="LOGO_ORDER" val="1"/>
  <p:tag name="TEMPLATEVERSION" val="7.1"/>
  <p:tag name="VERSIONNUMBER" val="71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OGO" val="CORPORATE_FOOTER"/>
  <p:tag name="LOGO_POSITION" val="FOOTER"/>
  <p:tag name="LOGO_ORDER" val="1"/>
  <p:tag name="TEMPLATEVERSION" val="7.1"/>
  <p:tag name="VERSIONNUMBER" val="71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OGO" val="CORPORATE_FOOTER"/>
  <p:tag name="LOGO_POSITION" val="FOOTER"/>
  <p:tag name="LOGO_ORDER" val="1"/>
  <p:tag name="TEMPLATEVERSION" val="7.1"/>
  <p:tag name="VERSIONNUMBER" val="711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OGO" val="CORPORATE_FOOTER"/>
  <p:tag name="LOGO_POSITION" val="FOOTER"/>
  <p:tag name="LOGO_ORDER" val="1"/>
  <p:tag name="TEMPLATEVERSION" val="7.1"/>
  <p:tag name="VERSIONNUMBER" val="711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OGO" val="CORPORATE_FOOTER"/>
  <p:tag name="LOGO_POSITION" val="FOOTER"/>
  <p:tag name="LOGO_ORDER" val="1"/>
  <p:tag name="TEMPLATEVERSION" val="7.1"/>
  <p:tag name="VERSIONNUMBER" val="711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OGO" val="CORPORATE_FOOTER"/>
  <p:tag name="LOGO_POSITION" val="FOOTER"/>
  <p:tag name="LOGO_ORDER" val="1"/>
  <p:tag name="TEMPLATEVERSION" val="7.1"/>
  <p:tag name="VERSIONNUMBER" val="711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OGO" val="CORPORATE_FOOTER"/>
  <p:tag name="LOGO_POSITION" val="FOOTER"/>
  <p:tag name="LOGO_ORDER" val="1"/>
  <p:tag name="TEMPLATEVERSION" val="7.1"/>
  <p:tag name="VERSIONNUMBER" val="711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OGO" val="CORPORATE_FOOTER"/>
  <p:tag name="LOGO_POSITION" val="FOOTER"/>
  <p:tag name="LOGO_ORDER" val="1"/>
  <p:tag name="TEMPLATEVERSION" val="7.1"/>
  <p:tag name="VERSIONNUMBER" val="711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OGO" val="CORPORATE_FOOTER"/>
  <p:tag name="LOGO_POSITION" val="FOOTER"/>
  <p:tag name="LOGO_ORDER" val="1"/>
  <p:tag name="TEMPLATEVERSION" val="7.1"/>
  <p:tag name="VERSIONNUMBER" val="711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OGO" val="CORPORATE_FOOTER"/>
  <p:tag name="LOGO_POSITION" val="FOOTER"/>
  <p:tag name="LOGO_ORDER" val="1"/>
  <p:tag name="TEMPLATEVERSION" val="7.1"/>
  <p:tag name="VERSIONNUMBER" val="711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OGO" val="CORPORATE_FOOTER"/>
  <p:tag name="LOGO_POSITION" val="FOOTER"/>
  <p:tag name="LOGO_ORDER" val="1"/>
  <p:tag name="TEMPLATEVERSION" val="7.1"/>
  <p:tag name="VERSIONNUMBER" val="711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OGO" val="CORPORATE_FOOTER"/>
  <p:tag name="LOGO_POSITION" val="FOOTER"/>
  <p:tag name="LOGO_ORDER" val="1"/>
  <p:tag name="TEMPLATEVERSION" val="7.1"/>
  <p:tag name="VERSIONNUMBER" val="71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OGO" val="CORPORATE_FOOTER"/>
  <p:tag name="LOGO_POSITION" val="FOOTER"/>
  <p:tag name="LOGO_ORDER" val="1"/>
  <p:tag name="TEMPLATEVERSION" val="7.1"/>
  <p:tag name="VERSIONNUMBER" val="711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OGO" val="CORPORATE_FOOTER"/>
  <p:tag name="LOGO_POSITION" val="FOOTER"/>
  <p:tag name="LOGO_ORDER" val="1"/>
  <p:tag name="TEMPLATEVERSION" val="7.1"/>
  <p:tag name="VERSIONNUMBER" val="711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OGO" val="CORPORATE_FOOTER"/>
  <p:tag name="LOGO_POSITION" val="FOOTER"/>
  <p:tag name="LOGO_ORDER" val="1"/>
  <p:tag name="TEMPLATEVERSION" val="7.1"/>
  <p:tag name="VERSIONNUMBER" val="71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OGO" val="CORPORATE_FOOTER"/>
  <p:tag name="LOGO_POSITION" val="FOOTER"/>
  <p:tag name="LOGO_ORDER" val="1"/>
  <p:tag name="TEMPLATEVERSION" val="7.1"/>
  <p:tag name="VERSIONNUMBER" val="71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OGO" val="CORPORATE_FOOTER"/>
  <p:tag name="LOGO_POSITION" val="FOOTER"/>
  <p:tag name="LOGO_ORDER" val="1"/>
  <p:tag name="TEMPLATEVERSION" val="7.1"/>
  <p:tag name="VERSIONNUMBER" val="71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OGO" val="CORPORATE_FOOTER"/>
  <p:tag name="LOGO_POSITION" val="FOOTER"/>
  <p:tag name="LOGO_ORDER" val="1"/>
  <p:tag name="TEMPLATEVERSION" val="7.1"/>
  <p:tag name="VERSIONNUMBER" val="71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OGO" val="CORPORATE_FOOTER"/>
  <p:tag name="LOGO_POSITION" val="FOOTER"/>
  <p:tag name="LOGO_ORDER" val="1"/>
  <p:tag name="TEMPLATEVERSION" val="7.1"/>
  <p:tag name="VERSIONNUMBER" val="711"/>
</p:tagLst>
</file>

<file path=ppt/theme/theme1.xml><?xml version="1.0" encoding="utf-8"?>
<a:theme xmlns:a="http://schemas.openxmlformats.org/drawingml/2006/main" name="Kantar template master">
  <a:themeElements>
    <a:clrScheme name="Worldpanel">
      <a:dk1>
        <a:srgbClr val="000000"/>
      </a:dk1>
      <a:lt1>
        <a:srgbClr val="FFFFFF"/>
      </a:lt1>
      <a:dk2>
        <a:srgbClr val="01A7B7"/>
      </a:dk2>
      <a:lt2>
        <a:srgbClr val="014952"/>
      </a:lt2>
      <a:accent1>
        <a:srgbClr val="FFD528"/>
      </a:accent1>
      <a:accent2>
        <a:srgbClr val="2EEFEE"/>
      </a:accent2>
      <a:accent3>
        <a:srgbClr val="0CEFB7"/>
      </a:accent3>
      <a:accent4>
        <a:srgbClr val="F771A0"/>
      </a:accent4>
      <a:accent5>
        <a:srgbClr val="0078FC"/>
      </a:accent5>
      <a:accent6>
        <a:srgbClr val="FF8215"/>
      </a:accent6>
      <a:hlink>
        <a:srgbClr val="00E759"/>
      </a:hlink>
      <a:folHlink>
        <a:srgbClr val="96607D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ltGray">
        <a:solidFill>
          <a:schemeClr val="accent1"/>
        </a:solidFill>
        <a:ln w="12700"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 algn="l">
          <a:defRPr sz="1600" b="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>
          <a:defRPr sz="1600" dirty="0" err="1" smtClean="0"/>
        </a:defPPr>
      </a:lstStyle>
    </a:txDef>
  </a:objectDefaults>
  <a:extraClrSchemeLst/>
  <a:custClrLst>
    <a:custClr name="Significance red">
      <a:srgbClr val="E10000"/>
    </a:custClr>
    <a:custClr name="Significance red light">
      <a:srgbClr val="ED6666"/>
    </a:custClr>
    <a:custClr name="Significance green">
      <a:srgbClr val="00D200"/>
    </a:custClr>
    <a:custClr name="Significance green light">
      <a:srgbClr val="66E466"/>
    </a:custClr>
    <a:custClr name="Custom light blue">
      <a:srgbClr val="00B6FF"/>
    </a:custClr>
    <a:custClr name="Custom light green">
      <a:srgbClr val="9EE900"/>
    </a:custClr>
    <a:custClr name="Custom magenta">
      <a:srgbClr val="C700D3"/>
    </a:custClr>
  </a:custClrLst>
  <a:extLst>
    <a:ext uri="{05A4C25C-085E-4340-85A3-A5531E510DB2}">
      <thm15:themeFamily xmlns:thm15="http://schemas.microsoft.com/office/thememl/2012/main" name="Kantar presentation template 16x9 Mar 12.potx" id="{F6463E93-BC8D-4EE7-9463-47D6D4783996}" vid="{94262253-D2DA-4D89-B5F7-49E22B4F7EF6}"/>
    </a:ext>
  </a:extLst>
</a:theme>
</file>

<file path=ppt/theme/theme2.xml><?xml version="1.0" encoding="utf-8"?>
<a:theme xmlns:a="http://schemas.openxmlformats.org/drawingml/2006/main" name="2_Kantar template master">
  <a:themeElements>
    <a:clrScheme name="Kantar colour theme">
      <a:dk1>
        <a:srgbClr val="333333"/>
      </a:dk1>
      <a:lt1>
        <a:srgbClr val="FFFFFF"/>
      </a:lt1>
      <a:dk2>
        <a:srgbClr val="0060FF"/>
      </a:dk2>
      <a:lt2>
        <a:srgbClr val="802AB7"/>
      </a:lt2>
      <a:accent1>
        <a:srgbClr val="AEAE9F"/>
      </a:accent1>
      <a:accent2>
        <a:srgbClr val="00E5BA"/>
      </a:accent2>
      <a:accent3>
        <a:srgbClr val="00B600"/>
      </a:accent3>
      <a:accent4>
        <a:srgbClr val="FEDB00"/>
      </a:accent4>
      <a:accent5>
        <a:srgbClr val="FF5000"/>
      </a:accent5>
      <a:accent6>
        <a:srgbClr val="FA0028"/>
      </a:accent6>
      <a:hlink>
        <a:srgbClr val="0060FF"/>
      </a:hlink>
      <a:folHlink>
        <a:srgbClr val="802AB7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ltGray">
        <a:solidFill>
          <a:schemeClr val="accent1"/>
        </a:solidFill>
        <a:ln w="12700"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 algn="l">
          <a:defRPr sz="1600" b="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>
          <a:defRPr sz="1600" dirty="0" err="1" smtClean="0"/>
        </a:defPPr>
      </a:lstStyle>
    </a:txDef>
  </a:objectDefaults>
  <a:extraClrSchemeLst/>
  <a:custClrLst>
    <a:custClr name="Significance red">
      <a:srgbClr val="E10000"/>
    </a:custClr>
    <a:custClr name="Significance red light">
      <a:srgbClr val="ED6666"/>
    </a:custClr>
    <a:custClr name="Significance green">
      <a:srgbClr val="00D200"/>
    </a:custClr>
    <a:custClr name="Significance green light">
      <a:srgbClr val="66E466"/>
    </a:custClr>
    <a:custClr name="Custom light blue">
      <a:srgbClr val="00B6FF"/>
    </a:custClr>
    <a:custClr name="Custom light green">
      <a:srgbClr val="9EE900"/>
    </a:custClr>
    <a:custClr name="Custom magenta">
      <a:srgbClr val="C700D3"/>
    </a:custClr>
  </a:custClrLst>
  <a:extLst>
    <a:ext uri="{05A4C25C-085E-4340-85A3-A5531E510DB2}">
      <thm15:themeFamily xmlns:thm15="http://schemas.microsoft.com/office/thememl/2012/main" name="Kantar presentation template 16x9.potx" id="{72C55E70-DCC0-48BC-A8D3-254C9D85EE6B}" vid="{C23FF744-6EF1-4703-9F18-C96C6AEBAFAC}"/>
    </a:ext>
  </a:extLst>
</a:theme>
</file>

<file path=ppt/theme/theme3.xml><?xml version="1.0" encoding="utf-8"?>
<a:theme xmlns:a="http://schemas.openxmlformats.org/drawingml/2006/main" name="8_Kantar template master">
  <a:themeElements>
    <a:clrScheme name="Kantar colour theme">
      <a:dk1>
        <a:srgbClr val="333333"/>
      </a:dk1>
      <a:lt1>
        <a:srgbClr val="FFFFFF"/>
      </a:lt1>
      <a:dk2>
        <a:srgbClr val="0060FF"/>
      </a:dk2>
      <a:lt2>
        <a:srgbClr val="802AB7"/>
      </a:lt2>
      <a:accent1>
        <a:srgbClr val="AEAE9F"/>
      </a:accent1>
      <a:accent2>
        <a:srgbClr val="00E5BA"/>
      </a:accent2>
      <a:accent3>
        <a:srgbClr val="00B600"/>
      </a:accent3>
      <a:accent4>
        <a:srgbClr val="FEDB00"/>
      </a:accent4>
      <a:accent5>
        <a:srgbClr val="FF5000"/>
      </a:accent5>
      <a:accent6>
        <a:srgbClr val="FA0028"/>
      </a:accent6>
      <a:hlink>
        <a:srgbClr val="0060FF"/>
      </a:hlink>
      <a:folHlink>
        <a:srgbClr val="802AB7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/>
      <a:lstStyle/>
    </a:spDef>
    <a:lnDef>
      <a:spPr>
        <a:ln w="12700">
          <a:solidFill>
            <a:schemeClr val="tx1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>
          <a:defRPr sz="1600" dirty="0" err="1" smtClean="0"/>
        </a:defPPr>
      </a:lstStyle>
    </a:txDef>
  </a:objectDefaults>
  <a:extraClrSchemeLst/>
  <a:custClrLst>
    <a:custClr name="Significance red">
      <a:srgbClr val="E10000"/>
    </a:custClr>
    <a:custClr name="Significance red light">
      <a:srgbClr val="ED6666"/>
    </a:custClr>
    <a:custClr name="Significance green">
      <a:srgbClr val="00D200"/>
    </a:custClr>
    <a:custClr name="Significance green light">
      <a:srgbClr val="66E466"/>
    </a:custClr>
    <a:custClr name="Custom light blue">
      <a:srgbClr val="00B6FF"/>
    </a:custClr>
    <a:custClr name="Custom light green">
      <a:srgbClr val="9EE900"/>
    </a:custClr>
    <a:custClr name="Custom magenta">
      <a:srgbClr val="C700D3"/>
    </a:custClr>
  </a:custClrLst>
  <a:extLst>
    <a:ext uri="{05A4C25C-085E-4340-85A3-A5531E510DB2}">
      <thm15:themeFamily xmlns:thm15="http://schemas.microsoft.com/office/thememl/2012/main" name="Kantar report template 16x9.potx" id="{5634706E-79F9-45A6-A4B5-5D8781601AAD}" vid="{621E18E1-E447-4C07-B38C-0DB4D1E96E3B}"/>
    </a:ext>
  </a:extLst>
</a:theme>
</file>

<file path=ppt/theme/theme4.xml><?xml version="1.0" encoding="utf-8"?>
<a:theme xmlns:a="http://schemas.openxmlformats.org/drawingml/2006/main" name="3_Kantar template master">
  <a:themeElements>
    <a:clrScheme name="Worldpanel">
      <a:dk1>
        <a:srgbClr val="000000"/>
      </a:dk1>
      <a:lt1>
        <a:srgbClr val="FFFFFF"/>
      </a:lt1>
      <a:dk2>
        <a:srgbClr val="01A7B7"/>
      </a:dk2>
      <a:lt2>
        <a:srgbClr val="014952"/>
      </a:lt2>
      <a:accent1>
        <a:srgbClr val="FFD528"/>
      </a:accent1>
      <a:accent2>
        <a:srgbClr val="2EEFEE"/>
      </a:accent2>
      <a:accent3>
        <a:srgbClr val="0CEFB7"/>
      </a:accent3>
      <a:accent4>
        <a:srgbClr val="F771A0"/>
      </a:accent4>
      <a:accent5>
        <a:srgbClr val="0078FC"/>
      </a:accent5>
      <a:accent6>
        <a:srgbClr val="FF8215"/>
      </a:accent6>
      <a:hlink>
        <a:srgbClr val="00E759"/>
      </a:hlink>
      <a:folHlink>
        <a:srgbClr val="96607D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ltGray">
        <a:solidFill>
          <a:schemeClr val="accent1"/>
        </a:solidFill>
        <a:ln w="12700"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 algn="l">
          <a:defRPr sz="1600" b="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>
          <a:defRPr sz="1600" dirty="0" err="1" smtClean="0"/>
        </a:defPPr>
      </a:lstStyle>
    </a:txDef>
  </a:objectDefaults>
  <a:extraClrSchemeLst/>
  <a:custClrLst>
    <a:custClr name="Significance red">
      <a:srgbClr val="E10000"/>
    </a:custClr>
    <a:custClr name="Significance red light">
      <a:srgbClr val="ED6666"/>
    </a:custClr>
    <a:custClr name="Significance green">
      <a:srgbClr val="00D200"/>
    </a:custClr>
    <a:custClr name="Significance green light">
      <a:srgbClr val="66E466"/>
    </a:custClr>
    <a:custClr name="Custom light blue">
      <a:srgbClr val="00B6FF"/>
    </a:custClr>
    <a:custClr name="Custom light green">
      <a:srgbClr val="9EE900"/>
    </a:custClr>
    <a:custClr name="Custom magenta">
      <a:srgbClr val="C700D3"/>
    </a:custClr>
  </a:custClrLst>
  <a:extLst>
    <a:ext uri="{05A4C25C-085E-4340-85A3-A5531E510DB2}">
      <thm15:themeFamily xmlns:thm15="http://schemas.microsoft.com/office/thememl/2012/main" name="Kantar presentation template 16x9 Mar 12.potx" id="{F6463E93-BC8D-4EE7-9463-47D6D4783996}" vid="{94262253-D2DA-4D89-B5F7-49E22B4F7EF6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Significance red">
      <a:srgbClr val="E10000"/>
    </a:custClr>
    <a:custClr name="Significance red light">
      <a:srgbClr val="ED6666"/>
    </a:custClr>
    <a:custClr name="Significance green">
      <a:srgbClr val="00D200"/>
    </a:custClr>
    <a:custClr name="Significance green light">
      <a:srgbClr val="66E466"/>
    </a:custClr>
    <a:custClr name="Custom light blue">
      <a:srgbClr val="00B6FF"/>
    </a:custClr>
    <a:custClr name="Custom light green">
      <a:srgbClr val="9EE900"/>
    </a:custClr>
    <a:custClr name="Custom magenta">
      <a:srgbClr val="C700D3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Significance red">
      <a:srgbClr val="E10000"/>
    </a:custClr>
    <a:custClr name="Significance red light">
      <a:srgbClr val="ED6666"/>
    </a:custClr>
    <a:custClr name="Significance green">
      <a:srgbClr val="00D200"/>
    </a:custClr>
    <a:custClr name="Significance green light">
      <a:srgbClr val="66E466"/>
    </a:custClr>
    <a:custClr name="Custom light blue">
      <a:srgbClr val="00B6FF"/>
    </a:custClr>
    <a:custClr name="Custom light green">
      <a:srgbClr val="9EE900"/>
    </a:custClr>
    <a:custClr name="Custom magenta">
      <a:srgbClr val="C700D3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25f5c1ff-a3c5-44dd-9db4-c2b03110b401">
      <Terms xmlns="http://schemas.microsoft.com/office/infopath/2007/PartnerControls"/>
    </lcf76f155ced4ddcb4097134ff3c332f>
    <TaxCatchAll xmlns="624e51cf-cfdd-4a8e-a169-534b8633fbcd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956703363BD98846A62F9898DE8EBB35" ma:contentTypeVersion="18" ma:contentTypeDescription="Crear nuevo documento." ma:contentTypeScope="" ma:versionID="fd4f73081bd7a2f3381511bd0d6d3d52">
  <xsd:schema xmlns:xsd="http://www.w3.org/2001/XMLSchema" xmlns:xs="http://www.w3.org/2001/XMLSchema" xmlns:p="http://schemas.microsoft.com/office/2006/metadata/properties" xmlns:ns2="25f5c1ff-a3c5-44dd-9db4-c2b03110b401" xmlns:ns3="624e51cf-cfdd-4a8e-a169-534b8633fbcd" targetNamespace="http://schemas.microsoft.com/office/2006/metadata/properties" ma:root="true" ma:fieldsID="a164adf4ec36a1229031fee66b2c5d3c" ns2:_="" ns3:_="">
    <xsd:import namespace="25f5c1ff-a3c5-44dd-9db4-c2b03110b401"/>
    <xsd:import namespace="624e51cf-cfdd-4a8e-a169-534b8633fbc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5f5c1ff-a3c5-44dd-9db4-c2b03110b40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21" nillable="true" ma:taxonomy="true" ma:internalName="lcf76f155ced4ddcb4097134ff3c332f" ma:taxonomyFieldName="MediaServiceImageTags" ma:displayName="Etiquetas de imagen" ma:readOnly="false" ma:fieldId="{5cf76f15-5ced-4ddc-b409-7134ff3c332f}" ma:taxonomyMulti="true" ma:sspId="335d02d2-2acc-434b-b7bb-812ff22cbf3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BillingMetadata" ma:index="25" nillable="true" ma:displayName="MediaServiceBillingMetadata" ma:hidden="true" ma:internalName="MediaServiceBilling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24e51cf-cfdd-4a8e-a169-534b8633fbcd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Compartid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Detalles de uso compartido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ec6b1e9e-0532-4ed0-9a35-8404d761b866}" ma:internalName="TaxCatchAll" ma:showField="CatchAllData" ma:web="624e51cf-cfdd-4a8e-a169-534b8633fbc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2193883-9DEF-4394-A746-8B0504B231C0}">
  <ds:schemaRefs>
    <ds:schemaRef ds:uri="http://schemas.microsoft.com/office/2006/documentManagement/types"/>
    <ds:schemaRef ds:uri="http://schemas.microsoft.com/office/infopath/2007/PartnerControls"/>
    <ds:schemaRef ds:uri="25f5c1ff-a3c5-44dd-9db4-c2b03110b401"/>
    <ds:schemaRef ds:uri="http://www.w3.org/XML/1998/namespace"/>
    <ds:schemaRef ds:uri="http://purl.org/dc/dcmitype/"/>
    <ds:schemaRef ds:uri="http://schemas.openxmlformats.org/package/2006/metadata/core-properties"/>
    <ds:schemaRef ds:uri="http://purl.org/dc/terms/"/>
    <ds:schemaRef ds:uri="http://purl.org/dc/elements/1.1/"/>
    <ds:schemaRef ds:uri="624e51cf-cfdd-4a8e-a169-534b8633fbcd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E8795B8F-9E37-4A75-88FA-BB4D3802E3D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5f5c1ff-a3c5-44dd-9db4-c2b03110b401"/>
    <ds:schemaRef ds:uri="624e51cf-cfdd-4a8e-a169-534b8633fbc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C375B81-FBF5-4924-A5E0-F0376D8E7D52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3741da7a-79c1-417c-b408-16c0bfe99fca}" enabled="1" method="Standard" siteId="{1e355c04-e0a4-42ed-8e2d-7351591f0ef1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Kantar template master</Template>
  <TotalTime>12</TotalTime>
  <Words>584</Words>
  <Application>Microsoft Office PowerPoint</Application>
  <PresentationFormat>Panorámica</PresentationFormat>
  <Paragraphs>72</Paragraphs>
  <Slides>7</Slides>
  <Notes>0</Notes>
  <HiddenSlides>0</HiddenSlides>
  <MMClips>0</MMClips>
  <ScaleCrop>false</ScaleCrop>
  <HeadingPairs>
    <vt:vector size="8" baseType="variant">
      <vt:variant>
        <vt:lpstr>Fuentes usadas</vt:lpstr>
      </vt:variant>
      <vt:variant>
        <vt:i4>5</vt:i4>
      </vt:variant>
      <vt:variant>
        <vt:lpstr>Tema</vt:lpstr>
      </vt:variant>
      <vt:variant>
        <vt:i4>4</vt:i4>
      </vt:variant>
      <vt:variant>
        <vt:lpstr>Servidores OLE incrustados</vt:lpstr>
      </vt:variant>
      <vt:variant>
        <vt:i4>1</vt:i4>
      </vt:variant>
      <vt:variant>
        <vt:lpstr>Títulos de diapositiva</vt:lpstr>
      </vt:variant>
      <vt:variant>
        <vt:i4>7</vt:i4>
      </vt:variant>
    </vt:vector>
  </HeadingPairs>
  <TitlesOfParts>
    <vt:vector size="17" baseType="lpstr">
      <vt:lpstr>Arial</vt:lpstr>
      <vt:lpstr>Calibri</vt:lpstr>
      <vt:lpstr>Cambria Math</vt:lpstr>
      <vt:lpstr>Kantar Brown</vt:lpstr>
      <vt:lpstr>Kantar Brown Light</vt:lpstr>
      <vt:lpstr>Kantar template master</vt:lpstr>
      <vt:lpstr>2_Kantar template master</vt:lpstr>
      <vt:lpstr>8_Kantar template master</vt:lpstr>
      <vt:lpstr>3_Kantar template master</vt:lpstr>
      <vt:lpstr>think-cell Slide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Gracias!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>Sub-heading</dc:subject>
  <dc:creator>maykel nunes</dc:creator>
  <cp:keywords>Project reference</cp:keywords>
  <dc:description>Date</dc:description>
  <cp:lastModifiedBy>Gilberto Nava</cp:lastModifiedBy>
  <cp:revision>12</cp:revision>
  <cp:lastPrinted>2017-03-24T13:40:26Z</cp:lastPrinted>
  <dcterms:created xsi:type="dcterms:W3CDTF">2025-05-24T17:04:05Z</dcterms:created>
  <dcterms:modified xsi:type="dcterms:W3CDTF">2025-07-04T18:43:37Z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0x010100956703363BD98846A62F9898DE8EBB35</vt:lpwstr>
  </property>
  <property fmtid="{D5CDD505-2E9C-101B-9397-08002B2CF9AE}" pid="3" name="MSIP_Label_3741da7a-79c1-417c-b408-16c0bfe99fca_Enabled">
    <vt:lpwstr>true</vt:lpwstr>
  </property>
  <property fmtid="{D5CDD505-2E9C-101B-9397-08002B2CF9AE}" pid="4" name="MSIP_Label_3741da7a-79c1-417c-b408-16c0bfe99fca_SetDate">
    <vt:lpwstr>2023-06-01T08:02:15Z</vt:lpwstr>
  </property>
  <property fmtid="{D5CDD505-2E9C-101B-9397-08002B2CF9AE}" pid="5" name="MSIP_Label_3741da7a-79c1-417c-b408-16c0bfe99fca_Method">
    <vt:lpwstr>Standard</vt:lpwstr>
  </property>
  <property fmtid="{D5CDD505-2E9C-101B-9397-08002B2CF9AE}" pid="6" name="MSIP_Label_3741da7a-79c1-417c-b408-16c0bfe99fca_Name">
    <vt:lpwstr>Internal Only - Amber</vt:lpwstr>
  </property>
  <property fmtid="{D5CDD505-2E9C-101B-9397-08002B2CF9AE}" pid="7" name="MSIP_Label_3741da7a-79c1-417c-b408-16c0bfe99fca_SiteId">
    <vt:lpwstr>1e355c04-e0a4-42ed-8e2d-7351591f0ef1</vt:lpwstr>
  </property>
  <property fmtid="{D5CDD505-2E9C-101B-9397-08002B2CF9AE}" pid="8" name="MSIP_Label_3741da7a-79c1-417c-b408-16c0bfe99fca_ActionId">
    <vt:lpwstr>120dd1a1-0079-431a-af79-6bc5509a19aa</vt:lpwstr>
  </property>
  <property fmtid="{D5CDD505-2E9C-101B-9397-08002B2CF9AE}" pid="9" name="MSIP_Label_3741da7a-79c1-417c-b408-16c0bfe99fca_ContentBits">
    <vt:lpwstr>0</vt:lpwstr>
  </property>
  <property fmtid="{D5CDD505-2E9C-101B-9397-08002B2CF9AE}" pid="10" name="MediaServiceImageTags">
    <vt:lpwstr/>
  </property>
</Properties>
</file>